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8.xml" ContentType="application/vnd.openxmlformats-officedocument.them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diagrams/layout5.xml" ContentType="application/vnd.openxmlformats-officedocument.drawingml.diagram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theme/theme7.xml" ContentType="application/vnd.openxmlformats-officedocument.theme+xml"/>
  <Override PartName="/ppt/theme/theme11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6.xml" ContentType="application/vnd.openxmlformats-officedocument.theme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Masters/slideMaster18.xml" ContentType="application/vnd.openxmlformats-officedocument.presentationml.slideMaster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diagrams/quickStyle2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7" r:id="rId3"/>
    <p:sldMasterId id="2147483681" r:id="rId4"/>
    <p:sldMasterId id="2147483684" r:id="rId5"/>
    <p:sldMasterId id="2147483689" r:id="rId6"/>
    <p:sldMasterId id="2147483691" r:id="rId7"/>
    <p:sldMasterId id="2147483693" r:id="rId8"/>
    <p:sldMasterId id="2147483696" r:id="rId9"/>
    <p:sldMasterId id="2147483713" r:id="rId10"/>
    <p:sldMasterId id="2147483716" r:id="rId11"/>
    <p:sldMasterId id="2147483728" r:id="rId12"/>
    <p:sldMasterId id="2147483740" r:id="rId13"/>
    <p:sldMasterId id="2147483752" r:id="rId14"/>
    <p:sldMasterId id="2147483764" r:id="rId15"/>
    <p:sldMasterId id="2147483776" r:id="rId16"/>
    <p:sldMasterId id="2147483783" r:id="rId17"/>
    <p:sldMasterId id="2147483795" r:id="rId18"/>
  </p:sldMasterIdLst>
  <p:sldIdLst>
    <p:sldId id="256" r:id="rId19"/>
    <p:sldId id="257" r:id="rId20"/>
    <p:sldId id="258" r:id="rId21"/>
    <p:sldId id="259" r:id="rId22"/>
    <p:sldId id="260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760412-AE3A-4E8F-BFA9-CF20DC35BD6F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44D14F-8CBC-4589-8C58-8E2C38F285A6}">
      <dgm:prSet phldrT="[Текст]" custT="1"/>
      <dgm:spPr/>
      <dgm:t>
        <a:bodyPr/>
        <a:lstStyle/>
        <a:p>
          <a:r>
            <a:rPr lang="ru-RU" sz="1600" dirty="0">
              <a:latin typeface="+mj-lt"/>
            </a:rPr>
            <a:t>Выпуклые многоугольники</a:t>
          </a:r>
        </a:p>
      </dgm:t>
    </dgm:pt>
    <dgm:pt modelId="{262FB297-8E24-4672-A7CD-89426CA38571}" type="parTrans" cxnId="{5232BE8D-E0F6-4CAB-8EA1-BE6B4A013C89}">
      <dgm:prSet/>
      <dgm:spPr/>
      <dgm:t>
        <a:bodyPr/>
        <a:lstStyle/>
        <a:p>
          <a:endParaRPr lang="ru-RU"/>
        </a:p>
      </dgm:t>
    </dgm:pt>
    <dgm:pt modelId="{B78DEFEB-0017-4D98-8BEE-5939B90E8CEC}" type="sibTrans" cxnId="{5232BE8D-E0F6-4CAB-8EA1-BE6B4A013C89}">
      <dgm:prSet/>
      <dgm:spPr/>
      <dgm:t>
        <a:bodyPr/>
        <a:lstStyle/>
        <a:p>
          <a:endParaRPr lang="ru-RU"/>
        </a:p>
      </dgm:t>
    </dgm:pt>
    <dgm:pt modelId="{1575446C-4179-4881-83F6-0F16888E5478}">
      <dgm:prSet phldrT="[Текст]" custT="1"/>
      <dgm:spPr>
        <a:noFill/>
        <a:ln>
          <a:noFill/>
        </a:ln>
      </dgm:spPr>
      <dgm:t>
        <a:bodyPr/>
        <a:lstStyle/>
        <a:p>
          <a:endParaRPr lang="ru-RU" sz="1200" dirty="0">
            <a:latin typeface="+mj-lt"/>
          </a:endParaRPr>
        </a:p>
      </dgm:t>
    </dgm:pt>
    <dgm:pt modelId="{8172D01D-138D-4985-9A30-3E6769FCDEE3}" type="parTrans" cxnId="{278B73C4-5B89-454B-9C27-8917B95837B5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E76CBA80-A785-4F6A-AAEE-B8CF99FD0503}" type="sibTrans" cxnId="{278B73C4-5B89-454B-9C27-8917B95837B5}">
      <dgm:prSet/>
      <dgm:spPr/>
      <dgm:t>
        <a:bodyPr/>
        <a:lstStyle/>
        <a:p>
          <a:endParaRPr lang="ru-RU"/>
        </a:p>
      </dgm:t>
    </dgm:pt>
    <dgm:pt modelId="{7CCD542F-4ED0-44BA-85B4-EE7102F6B75A}">
      <dgm:prSet phldrT="[Текст]" custT="1"/>
      <dgm:spPr>
        <a:noFill/>
        <a:ln>
          <a:noFill/>
        </a:ln>
      </dgm:spPr>
      <dgm:t>
        <a:bodyPr/>
        <a:lstStyle/>
        <a:p>
          <a:endParaRPr lang="ru-RU" sz="1200" dirty="0">
            <a:latin typeface="+mj-lt"/>
          </a:endParaRPr>
        </a:p>
      </dgm:t>
    </dgm:pt>
    <dgm:pt modelId="{89E70377-CBA4-4E10-9307-FDB336E2AAE5}" type="parTrans" cxnId="{53578BBC-2576-46D3-B6BA-BF23E0A6598A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60F47808-84F4-4B7B-B971-E128D30F0E4D}" type="sibTrans" cxnId="{53578BBC-2576-46D3-B6BA-BF23E0A6598A}">
      <dgm:prSet/>
      <dgm:spPr/>
      <dgm:t>
        <a:bodyPr/>
        <a:lstStyle/>
        <a:p>
          <a:endParaRPr lang="ru-RU"/>
        </a:p>
      </dgm:t>
    </dgm:pt>
    <dgm:pt modelId="{20445B06-C441-4CE0-9065-FF566942B586}">
      <dgm:prSet custT="1"/>
      <dgm:spPr>
        <a:noFill/>
        <a:ln>
          <a:noFill/>
        </a:ln>
      </dgm:spPr>
      <dgm:t>
        <a:bodyPr/>
        <a:lstStyle/>
        <a:p>
          <a:endParaRPr lang="ru-RU" sz="1200" b="1" i="1" dirty="0">
            <a:latin typeface="+mj-lt"/>
          </a:endParaRPr>
        </a:p>
      </dgm:t>
    </dgm:pt>
    <dgm:pt modelId="{6D78E35C-9E79-4B28-8931-42E4B3D1C9E5}" type="parTrans" cxnId="{D6B5D553-44E6-4026-8391-7A562D7B76BA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A6585C22-8057-411B-9102-73E02C8B1056}" type="sibTrans" cxnId="{D6B5D553-44E6-4026-8391-7A562D7B76BA}">
      <dgm:prSet/>
      <dgm:spPr/>
      <dgm:t>
        <a:bodyPr/>
        <a:lstStyle/>
        <a:p>
          <a:endParaRPr lang="ru-RU"/>
        </a:p>
      </dgm:t>
    </dgm:pt>
    <dgm:pt modelId="{4B6368F0-BA37-4BAB-ACD9-A4F4673C1658}">
      <dgm:prSet custT="1"/>
      <dgm:spPr>
        <a:noFill/>
        <a:ln>
          <a:noFill/>
        </a:ln>
      </dgm:spPr>
      <dgm:t>
        <a:bodyPr/>
        <a:lstStyle/>
        <a:p>
          <a:endParaRPr lang="ru-RU" sz="1200" dirty="0">
            <a:latin typeface="+mj-lt"/>
          </a:endParaRPr>
        </a:p>
      </dgm:t>
    </dgm:pt>
    <dgm:pt modelId="{030A8901-F0E6-4A71-AB31-67B12A2AC822}" type="parTrans" cxnId="{75933615-71ED-42E8-96F7-FF9577FD83CF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47F4FF44-B361-4E08-9FF2-AD0005B14FEC}" type="sibTrans" cxnId="{75933615-71ED-42E8-96F7-FF9577FD83CF}">
      <dgm:prSet/>
      <dgm:spPr/>
      <dgm:t>
        <a:bodyPr/>
        <a:lstStyle/>
        <a:p>
          <a:endParaRPr lang="ru-RU"/>
        </a:p>
      </dgm:t>
    </dgm:pt>
    <dgm:pt modelId="{83EB81CC-6331-455F-B773-ABDA588E37E6}">
      <dgm:prSet custT="1"/>
      <dgm:spPr>
        <a:noFill/>
        <a:ln>
          <a:noFill/>
        </a:ln>
      </dgm:spPr>
      <dgm:t>
        <a:bodyPr/>
        <a:lstStyle/>
        <a:p>
          <a:endParaRPr lang="ru-RU" sz="1200" i="1" dirty="0">
            <a:latin typeface="+mj-lt"/>
          </a:endParaRPr>
        </a:p>
      </dgm:t>
    </dgm:pt>
    <dgm:pt modelId="{CA91BEAC-B068-4D01-83A2-5FD0E1475DD4}" type="parTrans" cxnId="{F99A7F70-7682-4D51-958E-C31E68EF675D}">
      <dgm:prSet/>
      <dgm:spPr>
        <a:noFill/>
        <a:ln>
          <a:noFill/>
        </a:ln>
      </dgm:spPr>
      <dgm:t>
        <a:bodyPr/>
        <a:lstStyle/>
        <a:p>
          <a:endParaRPr lang="ru-RU" sz="1200">
            <a:latin typeface="+mj-lt"/>
          </a:endParaRPr>
        </a:p>
      </dgm:t>
    </dgm:pt>
    <dgm:pt modelId="{0E511AB8-9BB5-4E60-AA1E-44E6AA74C223}" type="sibTrans" cxnId="{F99A7F70-7682-4D51-958E-C31E68EF675D}">
      <dgm:prSet/>
      <dgm:spPr/>
      <dgm:t>
        <a:bodyPr/>
        <a:lstStyle/>
        <a:p>
          <a:endParaRPr lang="ru-RU"/>
        </a:p>
      </dgm:t>
    </dgm:pt>
    <dgm:pt modelId="{EE45191E-4247-4222-BB35-7A9B8B46E1BD}">
      <dgm:prSet custT="1"/>
      <dgm:spPr>
        <a:noFill/>
        <a:ln>
          <a:noFill/>
        </a:ln>
      </dgm:spPr>
      <dgm:t>
        <a:bodyPr/>
        <a:lstStyle/>
        <a:p>
          <a:endParaRPr lang="ru-RU" sz="1200" i="1" dirty="0">
            <a:latin typeface="+mj-lt"/>
          </a:endParaRPr>
        </a:p>
      </dgm:t>
    </dgm:pt>
    <dgm:pt modelId="{5760828E-1633-44A6-ADA7-F5A20C8CD824}" type="parTrans" cxnId="{E6C28C3F-AEF3-4BF8-8C86-E76E34D2F8DB}">
      <dgm:prSet/>
      <dgm:spPr>
        <a:ln>
          <a:noFill/>
        </a:ln>
      </dgm:spPr>
      <dgm:t>
        <a:bodyPr/>
        <a:lstStyle/>
        <a:p>
          <a:endParaRPr lang="ru-RU" sz="1200">
            <a:latin typeface="+mj-lt"/>
          </a:endParaRPr>
        </a:p>
      </dgm:t>
    </dgm:pt>
    <dgm:pt modelId="{E16A2440-311F-45C1-8471-61581161809B}" type="sibTrans" cxnId="{E6C28C3F-AEF3-4BF8-8C86-E76E34D2F8DB}">
      <dgm:prSet/>
      <dgm:spPr/>
      <dgm:t>
        <a:bodyPr/>
        <a:lstStyle/>
        <a:p>
          <a:endParaRPr lang="ru-RU"/>
        </a:p>
      </dgm:t>
    </dgm:pt>
    <dgm:pt modelId="{151918C3-A27C-4AE0-8CCF-9DE113C46BD7}">
      <dgm:prSet custT="1"/>
      <dgm:spPr>
        <a:noFill/>
        <a:ln>
          <a:noFill/>
        </a:ln>
      </dgm:spPr>
      <dgm:t>
        <a:bodyPr/>
        <a:lstStyle/>
        <a:p>
          <a:endParaRPr lang="ru-RU" sz="1200" i="1" dirty="0">
            <a:latin typeface="+mj-lt"/>
          </a:endParaRPr>
        </a:p>
      </dgm:t>
    </dgm:pt>
    <dgm:pt modelId="{D45EFFE7-1191-404C-B30B-10F8D737356C}" type="parTrans" cxnId="{3AD40F92-D15D-4523-BE85-094FBD1B98E6}">
      <dgm:prSet/>
      <dgm:spPr>
        <a:ln>
          <a:noFill/>
        </a:ln>
      </dgm:spPr>
      <dgm:t>
        <a:bodyPr/>
        <a:lstStyle/>
        <a:p>
          <a:endParaRPr lang="ru-RU" sz="1200" i="1">
            <a:latin typeface="+mj-lt"/>
          </a:endParaRPr>
        </a:p>
      </dgm:t>
    </dgm:pt>
    <dgm:pt modelId="{CB00223A-C578-441C-B942-5C53FC120245}" type="sibTrans" cxnId="{3AD40F92-D15D-4523-BE85-094FBD1B98E6}">
      <dgm:prSet/>
      <dgm:spPr/>
      <dgm:t>
        <a:bodyPr/>
        <a:lstStyle/>
        <a:p>
          <a:endParaRPr lang="ru-RU"/>
        </a:p>
      </dgm:t>
    </dgm:pt>
    <dgm:pt modelId="{72AF39EA-885D-4A51-A4D1-EB1053FB53E6}">
      <dgm:prSet custT="1"/>
      <dgm:spPr>
        <a:noFill/>
        <a:ln>
          <a:noFill/>
        </a:ln>
      </dgm:spPr>
      <dgm:t>
        <a:bodyPr/>
        <a:lstStyle/>
        <a:p>
          <a:endParaRPr lang="ru-RU" sz="1200" i="1" dirty="0">
            <a:latin typeface="+mj-lt"/>
          </a:endParaRPr>
        </a:p>
      </dgm:t>
    </dgm:pt>
    <dgm:pt modelId="{B4A631D2-AC66-4085-8B3E-CE185613F5A4}" type="parTrans" cxnId="{393FCEAB-3F48-41F3-AAEA-64D458FF235D}">
      <dgm:prSet/>
      <dgm:spPr>
        <a:ln>
          <a:noFill/>
        </a:ln>
      </dgm:spPr>
      <dgm:t>
        <a:bodyPr/>
        <a:lstStyle/>
        <a:p>
          <a:endParaRPr lang="ru-RU" sz="1200" i="1">
            <a:latin typeface="+mj-lt"/>
          </a:endParaRPr>
        </a:p>
      </dgm:t>
    </dgm:pt>
    <dgm:pt modelId="{F204938C-96E6-4870-82CF-17B4B31530F2}" type="sibTrans" cxnId="{393FCEAB-3F48-41F3-AAEA-64D458FF235D}">
      <dgm:prSet/>
      <dgm:spPr/>
      <dgm:t>
        <a:bodyPr/>
        <a:lstStyle/>
        <a:p>
          <a:endParaRPr lang="ru-RU"/>
        </a:p>
      </dgm:t>
    </dgm:pt>
    <dgm:pt modelId="{93D02004-C6CE-43F4-ABA6-C7D4CB6C64B4}">
      <dgm:prSet custT="1"/>
      <dgm:spPr>
        <a:noFill/>
        <a:ln>
          <a:noFill/>
        </a:ln>
      </dgm:spPr>
      <dgm:t>
        <a:bodyPr/>
        <a:lstStyle/>
        <a:p>
          <a:endParaRPr lang="ru-RU" sz="1200" i="1" dirty="0">
            <a:latin typeface="+mj-lt"/>
          </a:endParaRPr>
        </a:p>
      </dgm:t>
    </dgm:pt>
    <dgm:pt modelId="{E0FA61B7-0577-4C50-903F-401DA0A6CA3B}" type="parTrans" cxnId="{0C4C1B18-6C3E-4C7A-AACA-C433C4DDD349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ru-RU" sz="1200" i="1">
            <a:latin typeface="+mj-lt"/>
          </a:endParaRPr>
        </a:p>
      </dgm:t>
    </dgm:pt>
    <dgm:pt modelId="{1B5C395E-9748-4C86-935E-45D389188D07}" type="sibTrans" cxnId="{0C4C1B18-6C3E-4C7A-AACA-C433C4DDD349}">
      <dgm:prSet/>
      <dgm:spPr/>
      <dgm:t>
        <a:bodyPr/>
        <a:lstStyle/>
        <a:p>
          <a:endParaRPr lang="ru-RU"/>
        </a:p>
      </dgm:t>
    </dgm:pt>
    <dgm:pt modelId="{FF447601-D92E-40CB-9A25-064AFCBD4B9C}">
      <dgm:prSet custT="1"/>
      <dgm:spPr>
        <a:noFill/>
        <a:ln>
          <a:noFill/>
        </a:ln>
      </dgm:spPr>
      <dgm:t>
        <a:bodyPr/>
        <a:lstStyle/>
        <a:p>
          <a:endParaRPr lang="ru-RU" sz="1200" i="1" dirty="0">
            <a:latin typeface="+mj-lt"/>
          </a:endParaRPr>
        </a:p>
      </dgm:t>
    </dgm:pt>
    <dgm:pt modelId="{F0ED4F4A-9029-4503-A727-26790F1BC662}" type="parTrans" cxnId="{D1B4F0BF-CEB4-4C42-8C4A-C4AE05658363}">
      <dgm:prSet/>
      <dgm:spPr>
        <a:noFill/>
        <a:ln>
          <a:noFill/>
        </a:ln>
      </dgm:spPr>
      <dgm:t>
        <a:bodyPr/>
        <a:lstStyle/>
        <a:p>
          <a:endParaRPr lang="ru-RU" sz="1200" i="1">
            <a:latin typeface="+mj-lt"/>
          </a:endParaRPr>
        </a:p>
      </dgm:t>
    </dgm:pt>
    <dgm:pt modelId="{17EF1D10-728B-4FD2-9B8F-D45F9C5B8B41}" type="sibTrans" cxnId="{D1B4F0BF-CEB4-4C42-8C4A-C4AE05658363}">
      <dgm:prSet/>
      <dgm:spPr/>
      <dgm:t>
        <a:bodyPr/>
        <a:lstStyle/>
        <a:p>
          <a:endParaRPr lang="ru-RU"/>
        </a:p>
      </dgm:t>
    </dgm:pt>
    <dgm:pt modelId="{133CBDD6-8AF3-4959-A0A2-8BA9637BF735}">
      <dgm:prSet custT="1"/>
      <dgm:spPr>
        <a:noFill/>
        <a:ln>
          <a:noFill/>
        </a:ln>
      </dgm:spPr>
      <dgm:t>
        <a:bodyPr/>
        <a:lstStyle/>
        <a:p>
          <a:endParaRPr lang="ru-RU" sz="1200" i="1" dirty="0">
            <a:latin typeface="+mj-lt"/>
          </a:endParaRPr>
        </a:p>
      </dgm:t>
    </dgm:pt>
    <dgm:pt modelId="{DCE86F47-48F0-48C2-A4D7-60A2A5BB92B7}" type="parTrans" cxnId="{C0AF8116-AAE4-4DDE-B95F-04E4373F31B1}">
      <dgm:prSet/>
      <dgm:spPr>
        <a:ln>
          <a:noFill/>
        </a:ln>
      </dgm:spPr>
      <dgm:t>
        <a:bodyPr/>
        <a:lstStyle/>
        <a:p>
          <a:endParaRPr lang="ru-RU" sz="1200" i="1">
            <a:latin typeface="+mj-lt"/>
          </a:endParaRPr>
        </a:p>
      </dgm:t>
    </dgm:pt>
    <dgm:pt modelId="{71FE7305-369D-4C65-BEAA-1864CFFB2152}" type="sibTrans" cxnId="{C0AF8116-AAE4-4DDE-B95F-04E4373F31B1}">
      <dgm:prSet/>
      <dgm:spPr/>
      <dgm:t>
        <a:bodyPr/>
        <a:lstStyle/>
        <a:p>
          <a:endParaRPr lang="ru-RU"/>
        </a:p>
      </dgm:t>
    </dgm:pt>
    <dgm:pt modelId="{E7847862-6DE1-4162-BABD-F73796B7510B}" type="pres">
      <dgm:prSet presAssocID="{A2760412-AE3A-4E8F-BFA9-CF20DC35BD6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3A85DC2-6D1C-46E7-A9B8-26085175A953}" type="pres">
      <dgm:prSet presAssocID="{DB44D14F-8CBC-4589-8C58-8E2C38F285A6}" presName="hierRoot1" presStyleCnt="0"/>
      <dgm:spPr/>
    </dgm:pt>
    <dgm:pt modelId="{680B54F5-5CC7-4BEE-BB61-2428E7A58628}" type="pres">
      <dgm:prSet presAssocID="{DB44D14F-8CBC-4589-8C58-8E2C38F285A6}" presName="composite" presStyleCnt="0"/>
      <dgm:spPr/>
    </dgm:pt>
    <dgm:pt modelId="{34A1EBC9-4731-40C9-B78B-C4999985A00F}" type="pres">
      <dgm:prSet presAssocID="{DB44D14F-8CBC-4589-8C58-8E2C38F285A6}" presName="background" presStyleLbl="node0" presStyleIdx="0" presStyleCnt="1"/>
      <dgm:spPr/>
    </dgm:pt>
    <dgm:pt modelId="{773C7B8F-3E9C-413C-9C3C-8BC3F9F64D17}" type="pres">
      <dgm:prSet presAssocID="{DB44D14F-8CBC-4589-8C58-8E2C38F285A6}" presName="text" presStyleLbl="fgAcc0" presStyleIdx="0" presStyleCnt="1" custScaleX="1531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196F51-ECE3-43AA-B57C-80FD2F383D33}" type="pres">
      <dgm:prSet presAssocID="{DB44D14F-8CBC-4589-8C58-8E2C38F285A6}" presName="hierChild2" presStyleCnt="0"/>
      <dgm:spPr/>
    </dgm:pt>
    <dgm:pt modelId="{D9CE35B0-8FAC-4312-9440-200E37DBB945}" type="pres">
      <dgm:prSet presAssocID="{8172D01D-138D-4985-9A30-3E6769FCDEE3}" presName="Name10" presStyleLbl="parChTrans1D2" presStyleIdx="0" presStyleCnt="4"/>
      <dgm:spPr/>
      <dgm:t>
        <a:bodyPr/>
        <a:lstStyle/>
        <a:p>
          <a:endParaRPr lang="ru-RU"/>
        </a:p>
      </dgm:t>
    </dgm:pt>
    <dgm:pt modelId="{E19D8469-1539-4AF5-B31F-866190DCE216}" type="pres">
      <dgm:prSet presAssocID="{1575446C-4179-4881-83F6-0F16888E5478}" presName="hierRoot2" presStyleCnt="0"/>
      <dgm:spPr/>
    </dgm:pt>
    <dgm:pt modelId="{853D665F-2811-4CF8-95F8-F583AC5457D5}" type="pres">
      <dgm:prSet presAssocID="{1575446C-4179-4881-83F6-0F16888E5478}" presName="composite2" presStyleCnt="0"/>
      <dgm:spPr/>
    </dgm:pt>
    <dgm:pt modelId="{68B5C2F3-7628-4353-A33D-6D513A3C3EE4}" type="pres">
      <dgm:prSet presAssocID="{1575446C-4179-4881-83F6-0F16888E5478}" presName="background2" presStyleLbl="node2" presStyleIdx="0" presStyleCnt="4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2E38ADBB-A239-4622-AD27-35D7824D0DD0}" type="pres">
      <dgm:prSet presAssocID="{1575446C-4179-4881-83F6-0F16888E5478}" presName="text2" presStyleLbl="fgAcc2" presStyleIdx="0" presStyleCnt="4" custScaleX="1284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76190E-BC70-4766-8E29-9D46C332F89F}" type="pres">
      <dgm:prSet presAssocID="{1575446C-4179-4881-83F6-0F16888E5478}" presName="hierChild3" presStyleCnt="0"/>
      <dgm:spPr/>
    </dgm:pt>
    <dgm:pt modelId="{999ED871-F859-45D6-9FFC-F5DDE6FB0EBC}" type="pres">
      <dgm:prSet presAssocID="{6D78E35C-9E79-4B28-8931-42E4B3D1C9E5}" presName="Name10" presStyleLbl="parChTrans1D2" presStyleIdx="1" presStyleCnt="4"/>
      <dgm:spPr/>
      <dgm:t>
        <a:bodyPr/>
        <a:lstStyle/>
        <a:p>
          <a:endParaRPr lang="ru-RU"/>
        </a:p>
      </dgm:t>
    </dgm:pt>
    <dgm:pt modelId="{EC56F634-B27F-4405-ADD0-78E2E610F3F7}" type="pres">
      <dgm:prSet presAssocID="{20445B06-C441-4CE0-9065-FF566942B586}" presName="hierRoot2" presStyleCnt="0"/>
      <dgm:spPr/>
    </dgm:pt>
    <dgm:pt modelId="{7EC13309-8A0E-4E33-B8FE-55869EBE93CB}" type="pres">
      <dgm:prSet presAssocID="{20445B06-C441-4CE0-9065-FF566942B586}" presName="composite2" presStyleCnt="0"/>
      <dgm:spPr/>
    </dgm:pt>
    <dgm:pt modelId="{826A79A1-E55D-4C41-9617-013EA77F8D44}" type="pres">
      <dgm:prSet presAssocID="{20445B06-C441-4CE0-9065-FF566942B586}" presName="background2" presStyleLbl="node2" presStyleIdx="1" presStyleCnt="4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E60B6349-DB8F-430A-8806-0B099D0B8667}" type="pres">
      <dgm:prSet presAssocID="{20445B06-C441-4CE0-9065-FF566942B586}" presName="text2" presStyleLbl="fgAcc2" presStyleIdx="1" presStyleCnt="4" custScaleX="1799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1FAD38-EB51-4702-BE14-11DAB320069B}" type="pres">
      <dgm:prSet presAssocID="{20445B06-C441-4CE0-9065-FF566942B586}" presName="hierChild3" presStyleCnt="0"/>
      <dgm:spPr/>
    </dgm:pt>
    <dgm:pt modelId="{10DA35B0-E1A0-4C8A-A085-B4757D051729}" type="pres">
      <dgm:prSet presAssocID="{CA91BEAC-B068-4D01-83A2-5FD0E1475DD4}" presName="Name17" presStyleLbl="parChTrans1D3" presStyleIdx="0" presStyleCnt="2"/>
      <dgm:spPr/>
      <dgm:t>
        <a:bodyPr/>
        <a:lstStyle/>
        <a:p>
          <a:endParaRPr lang="ru-RU"/>
        </a:p>
      </dgm:t>
    </dgm:pt>
    <dgm:pt modelId="{E95FD7E9-F736-452F-AD05-16CC0AD66E32}" type="pres">
      <dgm:prSet presAssocID="{83EB81CC-6331-455F-B773-ABDA588E37E6}" presName="hierRoot3" presStyleCnt="0"/>
      <dgm:spPr/>
    </dgm:pt>
    <dgm:pt modelId="{19F3D682-60B6-4923-8B39-315F6E577FE9}" type="pres">
      <dgm:prSet presAssocID="{83EB81CC-6331-455F-B773-ABDA588E37E6}" presName="composite3" presStyleCnt="0"/>
      <dgm:spPr/>
    </dgm:pt>
    <dgm:pt modelId="{528E2EE7-DBF0-44A6-9F94-43342AE568D4}" type="pres">
      <dgm:prSet presAssocID="{83EB81CC-6331-455F-B773-ABDA588E37E6}" presName="background3" presStyleLbl="node3" presStyleIdx="0" presStyleCnt="2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55347D38-017B-4E97-ABE5-1D55F12D7AD0}" type="pres">
      <dgm:prSet presAssocID="{83EB81CC-6331-455F-B773-ABDA588E37E6}" presName="text3" presStyleLbl="fgAcc3" presStyleIdx="0" presStyleCnt="2" custScaleX="1612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1B6393-C305-49E5-BDC5-25ACE8FF93D4}" type="pres">
      <dgm:prSet presAssocID="{83EB81CC-6331-455F-B773-ABDA588E37E6}" presName="hierChild4" presStyleCnt="0"/>
      <dgm:spPr/>
    </dgm:pt>
    <dgm:pt modelId="{006D9070-CEDD-4352-B82D-90FCC623A71F}" type="pres">
      <dgm:prSet presAssocID="{D45EFFE7-1191-404C-B30B-10F8D737356C}" presName="Name23" presStyleLbl="parChTrans1D4" presStyleIdx="0" presStyleCnt="5"/>
      <dgm:spPr/>
      <dgm:t>
        <a:bodyPr/>
        <a:lstStyle/>
        <a:p>
          <a:endParaRPr lang="ru-RU"/>
        </a:p>
      </dgm:t>
    </dgm:pt>
    <dgm:pt modelId="{707FC423-AC3D-414C-8F22-F9CA58267B4D}" type="pres">
      <dgm:prSet presAssocID="{151918C3-A27C-4AE0-8CCF-9DE113C46BD7}" presName="hierRoot4" presStyleCnt="0"/>
      <dgm:spPr/>
    </dgm:pt>
    <dgm:pt modelId="{D0541641-53AD-4DC8-BFF5-A4CB1A099BD9}" type="pres">
      <dgm:prSet presAssocID="{151918C3-A27C-4AE0-8CCF-9DE113C46BD7}" presName="composite4" presStyleCnt="0"/>
      <dgm:spPr/>
    </dgm:pt>
    <dgm:pt modelId="{0BB7C3CD-13B1-4D4F-8439-D444F521B1CB}" type="pres">
      <dgm:prSet presAssocID="{151918C3-A27C-4AE0-8CCF-9DE113C46BD7}" presName="background4" presStyleLbl="node4" presStyleIdx="0" presStyleCnt="5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DFCC8141-63C7-4D2A-BB56-6CC38EBF746D}" type="pres">
      <dgm:prSet presAssocID="{151918C3-A27C-4AE0-8CCF-9DE113C46BD7}" presName="text4" presStyleLbl="fgAcc4" presStyleIdx="0" presStyleCnt="5" custScaleX="142946" custLinFactNeighborX="-286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039A27-9448-4214-903E-848B84BB0F7A}" type="pres">
      <dgm:prSet presAssocID="{151918C3-A27C-4AE0-8CCF-9DE113C46BD7}" presName="hierChild5" presStyleCnt="0"/>
      <dgm:spPr/>
    </dgm:pt>
    <dgm:pt modelId="{EC8B1350-CC47-4902-B950-0980E4D2032E}" type="pres">
      <dgm:prSet presAssocID="{B4A631D2-AC66-4085-8B3E-CE185613F5A4}" presName="Name23" presStyleLbl="parChTrans1D4" presStyleIdx="1" presStyleCnt="5"/>
      <dgm:spPr/>
      <dgm:t>
        <a:bodyPr/>
        <a:lstStyle/>
        <a:p>
          <a:endParaRPr lang="ru-RU"/>
        </a:p>
      </dgm:t>
    </dgm:pt>
    <dgm:pt modelId="{FEB7BC6E-922A-494E-852C-E158C761F622}" type="pres">
      <dgm:prSet presAssocID="{72AF39EA-885D-4A51-A4D1-EB1053FB53E6}" presName="hierRoot4" presStyleCnt="0"/>
      <dgm:spPr/>
    </dgm:pt>
    <dgm:pt modelId="{0D9B9DC6-FBFD-4C9E-8762-C46FE2A63B95}" type="pres">
      <dgm:prSet presAssocID="{72AF39EA-885D-4A51-A4D1-EB1053FB53E6}" presName="composite4" presStyleCnt="0"/>
      <dgm:spPr/>
    </dgm:pt>
    <dgm:pt modelId="{E08DECB3-A2BA-4CE3-8454-213FC92387BE}" type="pres">
      <dgm:prSet presAssocID="{72AF39EA-885D-4A51-A4D1-EB1053FB53E6}" presName="background4" presStyleLbl="node4" presStyleIdx="1" presStyleCnt="5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6C4337C4-EBE9-47CE-AC34-CF10BD454ACE}" type="pres">
      <dgm:prSet presAssocID="{72AF39EA-885D-4A51-A4D1-EB1053FB53E6}" presName="text4" presStyleLbl="fgAcc4" presStyleIdx="1" presStyleCnt="5" custScaleX="726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F96E94-13E8-4EEA-8578-6C26970FF020}" type="pres">
      <dgm:prSet presAssocID="{72AF39EA-885D-4A51-A4D1-EB1053FB53E6}" presName="hierChild5" presStyleCnt="0"/>
      <dgm:spPr/>
    </dgm:pt>
    <dgm:pt modelId="{06838633-6C46-45EE-8D19-94F95B6AB85F}" type="pres">
      <dgm:prSet presAssocID="{5760828E-1633-44A6-ADA7-F5A20C8CD824}" presName="Name17" presStyleLbl="parChTrans1D3" presStyleIdx="1" presStyleCnt="2"/>
      <dgm:spPr/>
      <dgm:t>
        <a:bodyPr/>
        <a:lstStyle/>
        <a:p>
          <a:endParaRPr lang="ru-RU"/>
        </a:p>
      </dgm:t>
    </dgm:pt>
    <dgm:pt modelId="{3AEF5527-008F-42EC-B50B-75727C22F542}" type="pres">
      <dgm:prSet presAssocID="{EE45191E-4247-4222-BB35-7A9B8B46E1BD}" presName="hierRoot3" presStyleCnt="0"/>
      <dgm:spPr/>
    </dgm:pt>
    <dgm:pt modelId="{67145E8B-B39D-482B-9521-C780B860AE4C}" type="pres">
      <dgm:prSet presAssocID="{EE45191E-4247-4222-BB35-7A9B8B46E1BD}" presName="composite3" presStyleCnt="0"/>
      <dgm:spPr/>
    </dgm:pt>
    <dgm:pt modelId="{05F5C2D3-A2EF-4D4D-A02A-126AFF17D3D4}" type="pres">
      <dgm:prSet presAssocID="{EE45191E-4247-4222-BB35-7A9B8B46E1BD}" presName="background3" presStyleLbl="node3" presStyleIdx="1" presStyleCnt="2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D9CA47E3-34A1-44B0-85B3-D137127DC05D}" type="pres">
      <dgm:prSet presAssocID="{EE45191E-4247-4222-BB35-7A9B8B46E1BD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A827DB-896F-4E4E-9C90-8A94E9BA0595}" type="pres">
      <dgm:prSet presAssocID="{EE45191E-4247-4222-BB35-7A9B8B46E1BD}" presName="hierChild4" presStyleCnt="0"/>
      <dgm:spPr/>
    </dgm:pt>
    <dgm:pt modelId="{F7C638C9-93C1-42BA-A23C-D2C845B9F19D}" type="pres">
      <dgm:prSet presAssocID="{E0FA61B7-0577-4C50-903F-401DA0A6CA3B}" presName="Name23" presStyleLbl="parChTrans1D4" presStyleIdx="2" presStyleCnt="5"/>
      <dgm:spPr/>
      <dgm:t>
        <a:bodyPr/>
        <a:lstStyle/>
        <a:p>
          <a:endParaRPr lang="ru-RU"/>
        </a:p>
      </dgm:t>
    </dgm:pt>
    <dgm:pt modelId="{C359681D-1B06-4208-A1DB-05B3978037C5}" type="pres">
      <dgm:prSet presAssocID="{93D02004-C6CE-43F4-ABA6-C7D4CB6C64B4}" presName="hierRoot4" presStyleCnt="0"/>
      <dgm:spPr/>
    </dgm:pt>
    <dgm:pt modelId="{90D4ACC4-C732-46DC-92D2-8EAA3026EDA8}" type="pres">
      <dgm:prSet presAssocID="{93D02004-C6CE-43F4-ABA6-C7D4CB6C64B4}" presName="composite4" presStyleCnt="0"/>
      <dgm:spPr/>
    </dgm:pt>
    <dgm:pt modelId="{0CB7844C-493A-4CDD-A361-DAE4B194EA77}" type="pres">
      <dgm:prSet presAssocID="{93D02004-C6CE-43F4-ABA6-C7D4CB6C64B4}" presName="background4" presStyleLbl="node4" presStyleIdx="2" presStyleCnt="5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AD5CDC41-B00E-4D44-AB86-E5CCF0DB9B1C}" type="pres">
      <dgm:prSet presAssocID="{93D02004-C6CE-43F4-ABA6-C7D4CB6C64B4}" presName="text4" presStyleLbl="fgAcc4" presStyleIdx="2" presStyleCnt="5" custScaleX="1176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C53E89-55CB-4FD9-94E7-679C24167F84}" type="pres">
      <dgm:prSet presAssocID="{93D02004-C6CE-43F4-ABA6-C7D4CB6C64B4}" presName="hierChild5" presStyleCnt="0"/>
      <dgm:spPr/>
    </dgm:pt>
    <dgm:pt modelId="{55345E53-FCD2-4444-AE0D-A01936865148}" type="pres">
      <dgm:prSet presAssocID="{F0ED4F4A-9029-4503-A727-26790F1BC662}" presName="Name23" presStyleLbl="parChTrans1D4" presStyleIdx="3" presStyleCnt="5"/>
      <dgm:spPr/>
      <dgm:t>
        <a:bodyPr/>
        <a:lstStyle/>
        <a:p>
          <a:endParaRPr lang="ru-RU"/>
        </a:p>
      </dgm:t>
    </dgm:pt>
    <dgm:pt modelId="{A9CF4D6F-26D8-4EF8-9F98-C06957990494}" type="pres">
      <dgm:prSet presAssocID="{FF447601-D92E-40CB-9A25-064AFCBD4B9C}" presName="hierRoot4" presStyleCnt="0"/>
      <dgm:spPr/>
    </dgm:pt>
    <dgm:pt modelId="{49F47BFD-8BD1-4A47-BB59-6A545A966D2B}" type="pres">
      <dgm:prSet presAssocID="{FF447601-D92E-40CB-9A25-064AFCBD4B9C}" presName="composite4" presStyleCnt="0"/>
      <dgm:spPr/>
    </dgm:pt>
    <dgm:pt modelId="{070674F3-D455-437E-856D-4F4D530DDE06}" type="pres">
      <dgm:prSet presAssocID="{FF447601-D92E-40CB-9A25-064AFCBD4B9C}" presName="background4" presStyleLbl="node4" presStyleIdx="3" presStyleCnt="5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85B2CBB3-A95A-4176-A840-2B4349113027}" type="pres">
      <dgm:prSet presAssocID="{FF447601-D92E-40CB-9A25-064AFCBD4B9C}" presName="text4" presStyleLbl="fgAcc4" presStyleIdx="3" presStyleCnt="5" custScaleX="1381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1FFC15-C0AC-4C93-8A12-30EFFB11B579}" type="pres">
      <dgm:prSet presAssocID="{FF447601-D92E-40CB-9A25-064AFCBD4B9C}" presName="hierChild5" presStyleCnt="0"/>
      <dgm:spPr/>
    </dgm:pt>
    <dgm:pt modelId="{0AD5A0B5-105D-4440-AD42-DA337B8E9C4B}" type="pres">
      <dgm:prSet presAssocID="{DCE86F47-48F0-48C2-A4D7-60A2A5BB92B7}" presName="Name23" presStyleLbl="parChTrans1D4" presStyleIdx="4" presStyleCnt="5"/>
      <dgm:spPr/>
      <dgm:t>
        <a:bodyPr/>
        <a:lstStyle/>
        <a:p>
          <a:endParaRPr lang="ru-RU"/>
        </a:p>
      </dgm:t>
    </dgm:pt>
    <dgm:pt modelId="{3F82C5CD-DAD1-4196-B2DA-687EADA38672}" type="pres">
      <dgm:prSet presAssocID="{133CBDD6-8AF3-4959-A0A2-8BA9637BF735}" presName="hierRoot4" presStyleCnt="0"/>
      <dgm:spPr/>
    </dgm:pt>
    <dgm:pt modelId="{630A340A-D44D-4ED7-9E7A-4221972D3DAC}" type="pres">
      <dgm:prSet presAssocID="{133CBDD6-8AF3-4959-A0A2-8BA9637BF735}" presName="composite4" presStyleCnt="0"/>
      <dgm:spPr/>
    </dgm:pt>
    <dgm:pt modelId="{EF07ACC9-0405-4618-B450-B8B698D0AE27}" type="pres">
      <dgm:prSet presAssocID="{133CBDD6-8AF3-4959-A0A2-8BA9637BF735}" presName="background4" presStyleLbl="node4" presStyleIdx="4" presStyleCnt="5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2ED6EB44-7D24-4326-9D13-84055B7563C5}" type="pres">
      <dgm:prSet presAssocID="{133CBDD6-8AF3-4959-A0A2-8BA9637BF735}" presName="text4" presStyleLbl="fgAcc4" presStyleIdx="4" presStyleCnt="5" custScaleX="1422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5D59F2-5708-47F9-BC72-7587707FB368}" type="pres">
      <dgm:prSet presAssocID="{133CBDD6-8AF3-4959-A0A2-8BA9637BF735}" presName="hierChild5" presStyleCnt="0"/>
      <dgm:spPr/>
    </dgm:pt>
    <dgm:pt modelId="{94247FB0-9958-4A3B-92FC-50B84B045B90}" type="pres">
      <dgm:prSet presAssocID="{89E70377-CBA4-4E10-9307-FDB336E2AAE5}" presName="Name10" presStyleLbl="parChTrans1D2" presStyleIdx="2" presStyleCnt="4"/>
      <dgm:spPr/>
      <dgm:t>
        <a:bodyPr/>
        <a:lstStyle/>
        <a:p>
          <a:endParaRPr lang="ru-RU"/>
        </a:p>
      </dgm:t>
    </dgm:pt>
    <dgm:pt modelId="{6075AFDE-F786-49C3-8700-644A53F00735}" type="pres">
      <dgm:prSet presAssocID="{7CCD542F-4ED0-44BA-85B4-EE7102F6B75A}" presName="hierRoot2" presStyleCnt="0"/>
      <dgm:spPr/>
    </dgm:pt>
    <dgm:pt modelId="{3C32B077-5EB2-4D31-96D2-5B1B031C8A48}" type="pres">
      <dgm:prSet presAssocID="{7CCD542F-4ED0-44BA-85B4-EE7102F6B75A}" presName="composite2" presStyleCnt="0"/>
      <dgm:spPr/>
    </dgm:pt>
    <dgm:pt modelId="{87FC3892-405F-42E0-A03D-D76322018925}" type="pres">
      <dgm:prSet presAssocID="{7CCD542F-4ED0-44BA-85B4-EE7102F6B75A}" presName="background2" presStyleLbl="node2" presStyleIdx="2" presStyleCnt="4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3BC74CE9-C14D-4CCF-A534-CA15C6150114}" type="pres">
      <dgm:prSet presAssocID="{7CCD542F-4ED0-44BA-85B4-EE7102F6B75A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D5D6FD-32BC-4F96-826B-87EB24A934C1}" type="pres">
      <dgm:prSet presAssocID="{7CCD542F-4ED0-44BA-85B4-EE7102F6B75A}" presName="hierChild3" presStyleCnt="0"/>
      <dgm:spPr/>
    </dgm:pt>
    <dgm:pt modelId="{CC6D6A0F-165F-4947-93FB-F58A0A17EE2E}" type="pres">
      <dgm:prSet presAssocID="{030A8901-F0E6-4A71-AB31-67B12A2AC822}" presName="Name10" presStyleLbl="parChTrans1D2" presStyleIdx="3" presStyleCnt="4"/>
      <dgm:spPr/>
      <dgm:t>
        <a:bodyPr/>
        <a:lstStyle/>
        <a:p>
          <a:endParaRPr lang="ru-RU"/>
        </a:p>
      </dgm:t>
    </dgm:pt>
    <dgm:pt modelId="{68ADDC1D-10C1-4A2A-ADB4-268E3EF2E769}" type="pres">
      <dgm:prSet presAssocID="{4B6368F0-BA37-4BAB-ACD9-A4F4673C1658}" presName="hierRoot2" presStyleCnt="0"/>
      <dgm:spPr/>
    </dgm:pt>
    <dgm:pt modelId="{E27FFF34-165D-4C07-B174-8C4F94FB17E3}" type="pres">
      <dgm:prSet presAssocID="{4B6368F0-BA37-4BAB-ACD9-A4F4673C1658}" presName="composite2" presStyleCnt="0"/>
      <dgm:spPr/>
    </dgm:pt>
    <dgm:pt modelId="{60B63E14-FDA8-4C9F-AA05-A862B9208745}" type="pres">
      <dgm:prSet presAssocID="{4B6368F0-BA37-4BAB-ACD9-A4F4673C1658}" presName="background2" presStyleLbl="node2" presStyleIdx="3" presStyleCnt="4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6271EB60-4633-41A4-A7CB-00BDA8435F9E}" type="pres">
      <dgm:prSet presAssocID="{4B6368F0-BA37-4BAB-ACD9-A4F4673C1658}" presName="text2" presStyleLbl="fgAcc2" presStyleIdx="3" presStyleCnt="4" custLinFactNeighborX="255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B39842-7896-46E2-BC68-73E60D359558}" type="pres">
      <dgm:prSet presAssocID="{4B6368F0-BA37-4BAB-ACD9-A4F4673C1658}" presName="hierChild3" presStyleCnt="0"/>
      <dgm:spPr/>
    </dgm:pt>
  </dgm:ptLst>
  <dgm:cxnLst>
    <dgm:cxn modelId="{DF840087-AF51-43F8-8690-DE7B8DD57525}" type="presOf" srcId="{4B6368F0-BA37-4BAB-ACD9-A4F4673C1658}" destId="{6271EB60-4633-41A4-A7CB-00BDA8435F9E}" srcOrd="0" destOrd="0" presId="urn:microsoft.com/office/officeart/2005/8/layout/hierarchy1"/>
    <dgm:cxn modelId="{53578BBC-2576-46D3-B6BA-BF23E0A6598A}" srcId="{DB44D14F-8CBC-4589-8C58-8E2C38F285A6}" destId="{7CCD542F-4ED0-44BA-85B4-EE7102F6B75A}" srcOrd="2" destOrd="0" parTransId="{89E70377-CBA4-4E10-9307-FDB336E2AAE5}" sibTransId="{60F47808-84F4-4B7B-B971-E128D30F0E4D}"/>
    <dgm:cxn modelId="{7BC03B79-C634-4EE4-9949-22A678599473}" type="presOf" srcId="{151918C3-A27C-4AE0-8CCF-9DE113C46BD7}" destId="{DFCC8141-63C7-4D2A-BB56-6CC38EBF746D}" srcOrd="0" destOrd="0" presId="urn:microsoft.com/office/officeart/2005/8/layout/hierarchy1"/>
    <dgm:cxn modelId="{3AD40F92-D15D-4523-BE85-094FBD1B98E6}" srcId="{83EB81CC-6331-455F-B773-ABDA588E37E6}" destId="{151918C3-A27C-4AE0-8CCF-9DE113C46BD7}" srcOrd="0" destOrd="0" parTransId="{D45EFFE7-1191-404C-B30B-10F8D737356C}" sibTransId="{CB00223A-C578-441C-B942-5C53FC120245}"/>
    <dgm:cxn modelId="{EC0FF89D-61DF-4A35-824C-3A387EE01951}" type="presOf" srcId="{93D02004-C6CE-43F4-ABA6-C7D4CB6C64B4}" destId="{AD5CDC41-B00E-4D44-AB86-E5CCF0DB9B1C}" srcOrd="0" destOrd="0" presId="urn:microsoft.com/office/officeart/2005/8/layout/hierarchy1"/>
    <dgm:cxn modelId="{4DC067C7-F430-4280-818A-BBA72F4D1270}" type="presOf" srcId="{133CBDD6-8AF3-4959-A0A2-8BA9637BF735}" destId="{2ED6EB44-7D24-4326-9D13-84055B7563C5}" srcOrd="0" destOrd="0" presId="urn:microsoft.com/office/officeart/2005/8/layout/hierarchy1"/>
    <dgm:cxn modelId="{DB0EAEA8-164B-4184-8569-F8102A23DAF2}" type="presOf" srcId="{FF447601-D92E-40CB-9A25-064AFCBD4B9C}" destId="{85B2CBB3-A95A-4176-A840-2B4349113027}" srcOrd="0" destOrd="0" presId="urn:microsoft.com/office/officeart/2005/8/layout/hierarchy1"/>
    <dgm:cxn modelId="{FBDE4C71-CFED-4572-B6E4-886FE84C269C}" type="presOf" srcId="{EE45191E-4247-4222-BB35-7A9B8B46E1BD}" destId="{D9CA47E3-34A1-44B0-85B3-D137127DC05D}" srcOrd="0" destOrd="0" presId="urn:microsoft.com/office/officeart/2005/8/layout/hierarchy1"/>
    <dgm:cxn modelId="{7B5817AC-25C8-41C8-86B6-3486E8C8F50B}" type="presOf" srcId="{030A8901-F0E6-4A71-AB31-67B12A2AC822}" destId="{CC6D6A0F-165F-4947-93FB-F58A0A17EE2E}" srcOrd="0" destOrd="0" presId="urn:microsoft.com/office/officeart/2005/8/layout/hierarchy1"/>
    <dgm:cxn modelId="{2B2AAC07-0A06-4A3F-812C-51B5F613B445}" type="presOf" srcId="{B4A631D2-AC66-4085-8B3E-CE185613F5A4}" destId="{EC8B1350-CC47-4902-B950-0980E4D2032E}" srcOrd="0" destOrd="0" presId="urn:microsoft.com/office/officeart/2005/8/layout/hierarchy1"/>
    <dgm:cxn modelId="{D6B5D553-44E6-4026-8391-7A562D7B76BA}" srcId="{DB44D14F-8CBC-4589-8C58-8E2C38F285A6}" destId="{20445B06-C441-4CE0-9065-FF566942B586}" srcOrd="1" destOrd="0" parTransId="{6D78E35C-9E79-4B28-8931-42E4B3D1C9E5}" sibTransId="{A6585C22-8057-411B-9102-73E02C8B1056}"/>
    <dgm:cxn modelId="{E6A6052D-E34A-4F47-AB70-5F8E2B56493B}" type="presOf" srcId="{DB44D14F-8CBC-4589-8C58-8E2C38F285A6}" destId="{773C7B8F-3E9C-413C-9C3C-8BC3F9F64D17}" srcOrd="0" destOrd="0" presId="urn:microsoft.com/office/officeart/2005/8/layout/hierarchy1"/>
    <dgm:cxn modelId="{D446FD14-0BC7-4B5B-BF72-BBB56C6B2858}" type="presOf" srcId="{6D78E35C-9E79-4B28-8931-42E4B3D1C9E5}" destId="{999ED871-F859-45D6-9FFC-F5DDE6FB0EBC}" srcOrd="0" destOrd="0" presId="urn:microsoft.com/office/officeart/2005/8/layout/hierarchy1"/>
    <dgm:cxn modelId="{F99A7F70-7682-4D51-958E-C31E68EF675D}" srcId="{20445B06-C441-4CE0-9065-FF566942B586}" destId="{83EB81CC-6331-455F-B773-ABDA588E37E6}" srcOrd="0" destOrd="0" parTransId="{CA91BEAC-B068-4D01-83A2-5FD0E1475DD4}" sibTransId="{0E511AB8-9BB5-4E60-AA1E-44E6AA74C223}"/>
    <dgm:cxn modelId="{D1B4F0BF-CEB4-4C42-8C4A-C4AE05658363}" srcId="{EE45191E-4247-4222-BB35-7A9B8B46E1BD}" destId="{FF447601-D92E-40CB-9A25-064AFCBD4B9C}" srcOrd="1" destOrd="0" parTransId="{F0ED4F4A-9029-4503-A727-26790F1BC662}" sibTransId="{17EF1D10-728B-4FD2-9B8F-D45F9C5B8B41}"/>
    <dgm:cxn modelId="{340B4D22-66EF-49BA-8D33-3E0524A5214D}" type="presOf" srcId="{F0ED4F4A-9029-4503-A727-26790F1BC662}" destId="{55345E53-FCD2-4444-AE0D-A01936865148}" srcOrd="0" destOrd="0" presId="urn:microsoft.com/office/officeart/2005/8/layout/hierarchy1"/>
    <dgm:cxn modelId="{E6C28C3F-AEF3-4BF8-8C86-E76E34D2F8DB}" srcId="{20445B06-C441-4CE0-9065-FF566942B586}" destId="{EE45191E-4247-4222-BB35-7A9B8B46E1BD}" srcOrd="1" destOrd="0" parTransId="{5760828E-1633-44A6-ADA7-F5A20C8CD824}" sibTransId="{E16A2440-311F-45C1-8471-61581161809B}"/>
    <dgm:cxn modelId="{0C4C1B18-6C3E-4C7A-AACA-C433C4DDD349}" srcId="{EE45191E-4247-4222-BB35-7A9B8B46E1BD}" destId="{93D02004-C6CE-43F4-ABA6-C7D4CB6C64B4}" srcOrd="0" destOrd="0" parTransId="{E0FA61B7-0577-4C50-903F-401DA0A6CA3B}" sibTransId="{1B5C395E-9748-4C86-935E-45D389188D07}"/>
    <dgm:cxn modelId="{278B73C4-5B89-454B-9C27-8917B95837B5}" srcId="{DB44D14F-8CBC-4589-8C58-8E2C38F285A6}" destId="{1575446C-4179-4881-83F6-0F16888E5478}" srcOrd="0" destOrd="0" parTransId="{8172D01D-138D-4985-9A30-3E6769FCDEE3}" sibTransId="{E76CBA80-A785-4F6A-AAEE-B8CF99FD0503}"/>
    <dgm:cxn modelId="{C3DE2575-769B-4A9E-BF0A-FA055BE8F5FE}" type="presOf" srcId="{CA91BEAC-B068-4D01-83A2-5FD0E1475DD4}" destId="{10DA35B0-E1A0-4C8A-A085-B4757D051729}" srcOrd="0" destOrd="0" presId="urn:microsoft.com/office/officeart/2005/8/layout/hierarchy1"/>
    <dgm:cxn modelId="{CE3DCB3D-5E69-4386-8C5C-2A78EA87837F}" type="presOf" srcId="{83EB81CC-6331-455F-B773-ABDA588E37E6}" destId="{55347D38-017B-4E97-ABE5-1D55F12D7AD0}" srcOrd="0" destOrd="0" presId="urn:microsoft.com/office/officeart/2005/8/layout/hierarchy1"/>
    <dgm:cxn modelId="{393FCEAB-3F48-41F3-AAEA-64D458FF235D}" srcId="{83EB81CC-6331-455F-B773-ABDA588E37E6}" destId="{72AF39EA-885D-4A51-A4D1-EB1053FB53E6}" srcOrd="1" destOrd="0" parTransId="{B4A631D2-AC66-4085-8B3E-CE185613F5A4}" sibTransId="{F204938C-96E6-4870-82CF-17B4B31530F2}"/>
    <dgm:cxn modelId="{34AB2A07-4A35-4F58-976D-0BE68D2D8E76}" type="presOf" srcId="{D45EFFE7-1191-404C-B30B-10F8D737356C}" destId="{006D9070-CEDD-4352-B82D-90FCC623A71F}" srcOrd="0" destOrd="0" presId="urn:microsoft.com/office/officeart/2005/8/layout/hierarchy1"/>
    <dgm:cxn modelId="{D0800E76-292E-4C02-873F-A499C8158F0B}" type="presOf" srcId="{20445B06-C441-4CE0-9065-FF566942B586}" destId="{E60B6349-DB8F-430A-8806-0B099D0B8667}" srcOrd="0" destOrd="0" presId="urn:microsoft.com/office/officeart/2005/8/layout/hierarchy1"/>
    <dgm:cxn modelId="{F6BE5299-1FA4-45A1-AE39-3C39471DE1E5}" type="presOf" srcId="{89E70377-CBA4-4E10-9307-FDB336E2AAE5}" destId="{94247FB0-9958-4A3B-92FC-50B84B045B90}" srcOrd="0" destOrd="0" presId="urn:microsoft.com/office/officeart/2005/8/layout/hierarchy1"/>
    <dgm:cxn modelId="{7D566DBA-E837-42EE-9A45-9A91CAAAD21D}" type="presOf" srcId="{E0FA61B7-0577-4C50-903F-401DA0A6CA3B}" destId="{F7C638C9-93C1-42BA-A23C-D2C845B9F19D}" srcOrd="0" destOrd="0" presId="urn:microsoft.com/office/officeart/2005/8/layout/hierarchy1"/>
    <dgm:cxn modelId="{132FE7B2-6BB2-4D14-9B52-9282C3427ECC}" type="presOf" srcId="{7CCD542F-4ED0-44BA-85B4-EE7102F6B75A}" destId="{3BC74CE9-C14D-4CCF-A534-CA15C6150114}" srcOrd="0" destOrd="0" presId="urn:microsoft.com/office/officeart/2005/8/layout/hierarchy1"/>
    <dgm:cxn modelId="{75933615-71ED-42E8-96F7-FF9577FD83CF}" srcId="{DB44D14F-8CBC-4589-8C58-8E2C38F285A6}" destId="{4B6368F0-BA37-4BAB-ACD9-A4F4673C1658}" srcOrd="3" destOrd="0" parTransId="{030A8901-F0E6-4A71-AB31-67B12A2AC822}" sibTransId="{47F4FF44-B361-4E08-9FF2-AD0005B14FEC}"/>
    <dgm:cxn modelId="{0EEA7517-F2C1-452E-8ABC-C471B8613DD1}" type="presOf" srcId="{5760828E-1633-44A6-ADA7-F5A20C8CD824}" destId="{06838633-6C46-45EE-8D19-94F95B6AB85F}" srcOrd="0" destOrd="0" presId="urn:microsoft.com/office/officeart/2005/8/layout/hierarchy1"/>
    <dgm:cxn modelId="{AB21168E-C70B-46EF-A116-42CC217691C0}" type="presOf" srcId="{DCE86F47-48F0-48C2-A4D7-60A2A5BB92B7}" destId="{0AD5A0B5-105D-4440-AD42-DA337B8E9C4B}" srcOrd="0" destOrd="0" presId="urn:microsoft.com/office/officeart/2005/8/layout/hierarchy1"/>
    <dgm:cxn modelId="{E51CF18A-FC6C-41E3-8724-FD73133762ED}" type="presOf" srcId="{A2760412-AE3A-4E8F-BFA9-CF20DC35BD6F}" destId="{E7847862-6DE1-4162-BABD-F73796B7510B}" srcOrd="0" destOrd="0" presId="urn:microsoft.com/office/officeart/2005/8/layout/hierarchy1"/>
    <dgm:cxn modelId="{5232BE8D-E0F6-4CAB-8EA1-BE6B4A013C89}" srcId="{A2760412-AE3A-4E8F-BFA9-CF20DC35BD6F}" destId="{DB44D14F-8CBC-4589-8C58-8E2C38F285A6}" srcOrd="0" destOrd="0" parTransId="{262FB297-8E24-4672-A7CD-89426CA38571}" sibTransId="{B78DEFEB-0017-4D98-8BEE-5939B90E8CEC}"/>
    <dgm:cxn modelId="{C0AF8116-AAE4-4DDE-B95F-04E4373F31B1}" srcId="{EE45191E-4247-4222-BB35-7A9B8B46E1BD}" destId="{133CBDD6-8AF3-4959-A0A2-8BA9637BF735}" srcOrd="2" destOrd="0" parTransId="{DCE86F47-48F0-48C2-A4D7-60A2A5BB92B7}" sibTransId="{71FE7305-369D-4C65-BEAA-1864CFFB2152}"/>
    <dgm:cxn modelId="{D8CCC5A3-9FA4-44A1-B8D5-BAADD5A56C67}" type="presOf" srcId="{8172D01D-138D-4985-9A30-3E6769FCDEE3}" destId="{D9CE35B0-8FAC-4312-9440-200E37DBB945}" srcOrd="0" destOrd="0" presId="urn:microsoft.com/office/officeart/2005/8/layout/hierarchy1"/>
    <dgm:cxn modelId="{E8A5D34F-1408-46E8-97C9-E2B98CC88059}" type="presOf" srcId="{1575446C-4179-4881-83F6-0F16888E5478}" destId="{2E38ADBB-A239-4622-AD27-35D7824D0DD0}" srcOrd="0" destOrd="0" presId="urn:microsoft.com/office/officeart/2005/8/layout/hierarchy1"/>
    <dgm:cxn modelId="{F4C2C5A1-2851-4C47-8D00-253B1B6462F9}" type="presOf" srcId="{72AF39EA-885D-4A51-A4D1-EB1053FB53E6}" destId="{6C4337C4-EBE9-47CE-AC34-CF10BD454ACE}" srcOrd="0" destOrd="0" presId="urn:microsoft.com/office/officeart/2005/8/layout/hierarchy1"/>
    <dgm:cxn modelId="{1EEFEB90-EA79-474B-90DC-DB81D8C75520}" type="presParOf" srcId="{E7847862-6DE1-4162-BABD-F73796B7510B}" destId="{B3A85DC2-6D1C-46E7-A9B8-26085175A953}" srcOrd="0" destOrd="0" presId="urn:microsoft.com/office/officeart/2005/8/layout/hierarchy1"/>
    <dgm:cxn modelId="{08724777-4A66-4EB5-9CEF-4EC342199392}" type="presParOf" srcId="{B3A85DC2-6D1C-46E7-A9B8-26085175A953}" destId="{680B54F5-5CC7-4BEE-BB61-2428E7A58628}" srcOrd="0" destOrd="0" presId="urn:microsoft.com/office/officeart/2005/8/layout/hierarchy1"/>
    <dgm:cxn modelId="{867A3B6A-B1BA-4549-859C-831D1D4CB7C4}" type="presParOf" srcId="{680B54F5-5CC7-4BEE-BB61-2428E7A58628}" destId="{34A1EBC9-4731-40C9-B78B-C4999985A00F}" srcOrd="0" destOrd="0" presId="urn:microsoft.com/office/officeart/2005/8/layout/hierarchy1"/>
    <dgm:cxn modelId="{F7778C06-1092-4A31-91E1-A66A688E9F10}" type="presParOf" srcId="{680B54F5-5CC7-4BEE-BB61-2428E7A58628}" destId="{773C7B8F-3E9C-413C-9C3C-8BC3F9F64D17}" srcOrd="1" destOrd="0" presId="urn:microsoft.com/office/officeart/2005/8/layout/hierarchy1"/>
    <dgm:cxn modelId="{6DFA9EEA-FDE3-413E-B03B-CA9E67B53870}" type="presParOf" srcId="{B3A85DC2-6D1C-46E7-A9B8-26085175A953}" destId="{D2196F51-ECE3-43AA-B57C-80FD2F383D33}" srcOrd="1" destOrd="0" presId="urn:microsoft.com/office/officeart/2005/8/layout/hierarchy1"/>
    <dgm:cxn modelId="{92F604E7-950C-42DF-B24E-C89481A4D905}" type="presParOf" srcId="{D2196F51-ECE3-43AA-B57C-80FD2F383D33}" destId="{D9CE35B0-8FAC-4312-9440-200E37DBB945}" srcOrd="0" destOrd="0" presId="urn:microsoft.com/office/officeart/2005/8/layout/hierarchy1"/>
    <dgm:cxn modelId="{FAEBD5C1-34B5-4943-ACB6-A4D69077F005}" type="presParOf" srcId="{D2196F51-ECE3-43AA-B57C-80FD2F383D33}" destId="{E19D8469-1539-4AF5-B31F-866190DCE216}" srcOrd="1" destOrd="0" presId="urn:microsoft.com/office/officeart/2005/8/layout/hierarchy1"/>
    <dgm:cxn modelId="{411789AD-403E-46F6-BDA4-645ED82D3D61}" type="presParOf" srcId="{E19D8469-1539-4AF5-B31F-866190DCE216}" destId="{853D665F-2811-4CF8-95F8-F583AC5457D5}" srcOrd="0" destOrd="0" presId="urn:microsoft.com/office/officeart/2005/8/layout/hierarchy1"/>
    <dgm:cxn modelId="{9A0D8F6F-58C9-4DDF-A410-BDEDCD9B60F3}" type="presParOf" srcId="{853D665F-2811-4CF8-95F8-F583AC5457D5}" destId="{68B5C2F3-7628-4353-A33D-6D513A3C3EE4}" srcOrd="0" destOrd="0" presId="urn:microsoft.com/office/officeart/2005/8/layout/hierarchy1"/>
    <dgm:cxn modelId="{A42A31A9-6711-4A5C-A009-47A0277B464F}" type="presParOf" srcId="{853D665F-2811-4CF8-95F8-F583AC5457D5}" destId="{2E38ADBB-A239-4622-AD27-35D7824D0DD0}" srcOrd="1" destOrd="0" presId="urn:microsoft.com/office/officeart/2005/8/layout/hierarchy1"/>
    <dgm:cxn modelId="{29A128ED-CD7A-4427-AC8F-49E1A84368BD}" type="presParOf" srcId="{E19D8469-1539-4AF5-B31F-866190DCE216}" destId="{6576190E-BC70-4766-8E29-9D46C332F89F}" srcOrd="1" destOrd="0" presId="urn:microsoft.com/office/officeart/2005/8/layout/hierarchy1"/>
    <dgm:cxn modelId="{EF063D08-32F3-4150-B7EB-F37B917459B3}" type="presParOf" srcId="{D2196F51-ECE3-43AA-B57C-80FD2F383D33}" destId="{999ED871-F859-45D6-9FFC-F5DDE6FB0EBC}" srcOrd="2" destOrd="0" presId="urn:microsoft.com/office/officeart/2005/8/layout/hierarchy1"/>
    <dgm:cxn modelId="{BF79E97D-1CA5-45BB-94FE-5DB3FF3B22E0}" type="presParOf" srcId="{D2196F51-ECE3-43AA-B57C-80FD2F383D33}" destId="{EC56F634-B27F-4405-ADD0-78E2E610F3F7}" srcOrd="3" destOrd="0" presId="urn:microsoft.com/office/officeart/2005/8/layout/hierarchy1"/>
    <dgm:cxn modelId="{BBA0800E-6C99-46D0-9606-548DD085F41D}" type="presParOf" srcId="{EC56F634-B27F-4405-ADD0-78E2E610F3F7}" destId="{7EC13309-8A0E-4E33-B8FE-55869EBE93CB}" srcOrd="0" destOrd="0" presId="urn:microsoft.com/office/officeart/2005/8/layout/hierarchy1"/>
    <dgm:cxn modelId="{9E3EC50D-7A2E-41DE-AFA5-80A0C95C2998}" type="presParOf" srcId="{7EC13309-8A0E-4E33-B8FE-55869EBE93CB}" destId="{826A79A1-E55D-4C41-9617-013EA77F8D44}" srcOrd="0" destOrd="0" presId="urn:microsoft.com/office/officeart/2005/8/layout/hierarchy1"/>
    <dgm:cxn modelId="{5E3E61D2-835C-43D8-990F-22A49F9DD3B4}" type="presParOf" srcId="{7EC13309-8A0E-4E33-B8FE-55869EBE93CB}" destId="{E60B6349-DB8F-430A-8806-0B099D0B8667}" srcOrd="1" destOrd="0" presId="urn:microsoft.com/office/officeart/2005/8/layout/hierarchy1"/>
    <dgm:cxn modelId="{19E8974A-95BE-4534-988F-F3EFC95B5BC1}" type="presParOf" srcId="{EC56F634-B27F-4405-ADD0-78E2E610F3F7}" destId="{951FAD38-EB51-4702-BE14-11DAB320069B}" srcOrd="1" destOrd="0" presId="urn:microsoft.com/office/officeart/2005/8/layout/hierarchy1"/>
    <dgm:cxn modelId="{5DC082A2-F1DE-4851-A398-4C923AC50440}" type="presParOf" srcId="{951FAD38-EB51-4702-BE14-11DAB320069B}" destId="{10DA35B0-E1A0-4C8A-A085-B4757D051729}" srcOrd="0" destOrd="0" presId="urn:microsoft.com/office/officeart/2005/8/layout/hierarchy1"/>
    <dgm:cxn modelId="{936B312C-C516-4A5E-A6B6-8A27ECCA672B}" type="presParOf" srcId="{951FAD38-EB51-4702-BE14-11DAB320069B}" destId="{E95FD7E9-F736-452F-AD05-16CC0AD66E32}" srcOrd="1" destOrd="0" presId="urn:microsoft.com/office/officeart/2005/8/layout/hierarchy1"/>
    <dgm:cxn modelId="{9C80559E-3C2D-430B-9EFF-0580BDF58A7F}" type="presParOf" srcId="{E95FD7E9-F736-452F-AD05-16CC0AD66E32}" destId="{19F3D682-60B6-4923-8B39-315F6E577FE9}" srcOrd="0" destOrd="0" presId="urn:microsoft.com/office/officeart/2005/8/layout/hierarchy1"/>
    <dgm:cxn modelId="{99A8448E-00BF-49B6-AEF7-B97A2A341D75}" type="presParOf" srcId="{19F3D682-60B6-4923-8B39-315F6E577FE9}" destId="{528E2EE7-DBF0-44A6-9F94-43342AE568D4}" srcOrd="0" destOrd="0" presId="urn:microsoft.com/office/officeart/2005/8/layout/hierarchy1"/>
    <dgm:cxn modelId="{BC29CB9D-354C-459B-8A63-711089AA8CEE}" type="presParOf" srcId="{19F3D682-60B6-4923-8B39-315F6E577FE9}" destId="{55347D38-017B-4E97-ABE5-1D55F12D7AD0}" srcOrd="1" destOrd="0" presId="urn:microsoft.com/office/officeart/2005/8/layout/hierarchy1"/>
    <dgm:cxn modelId="{80B4CA89-599A-4DE4-BBCE-D4F566201F68}" type="presParOf" srcId="{E95FD7E9-F736-452F-AD05-16CC0AD66E32}" destId="{FD1B6393-C305-49E5-BDC5-25ACE8FF93D4}" srcOrd="1" destOrd="0" presId="urn:microsoft.com/office/officeart/2005/8/layout/hierarchy1"/>
    <dgm:cxn modelId="{1EF2AB1C-30F6-495F-983A-0DD88D742431}" type="presParOf" srcId="{FD1B6393-C305-49E5-BDC5-25ACE8FF93D4}" destId="{006D9070-CEDD-4352-B82D-90FCC623A71F}" srcOrd="0" destOrd="0" presId="urn:microsoft.com/office/officeart/2005/8/layout/hierarchy1"/>
    <dgm:cxn modelId="{E957AADB-9FAC-4A41-A8E9-0D0367EA1D77}" type="presParOf" srcId="{FD1B6393-C305-49E5-BDC5-25ACE8FF93D4}" destId="{707FC423-AC3D-414C-8F22-F9CA58267B4D}" srcOrd="1" destOrd="0" presId="urn:microsoft.com/office/officeart/2005/8/layout/hierarchy1"/>
    <dgm:cxn modelId="{189F35EA-E8E3-4768-8D9E-84F5AD20DB32}" type="presParOf" srcId="{707FC423-AC3D-414C-8F22-F9CA58267B4D}" destId="{D0541641-53AD-4DC8-BFF5-A4CB1A099BD9}" srcOrd="0" destOrd="0" presId="urn:microsoft.com/office/officeart/2005/8/layout/hierarchy1"/>
    <dgm:cxn modelId="{FCA8A089-2042-4075-AD68-7C99650D458A}" type="presParOf" srcId="{D0541641-53AD-4DC8-BFF5-A4CB1A099BD9}" destId="{0BB7C3CD-13B1-4D4F-8439-D444F521B1CB}" srcOrd="0" destOrd="0" presId="urn:microsoft.com/office/officeart/2005/8/layout/hierarchy1"/>
    <dgm:cxn modelId="{5903C245-BCD2-4DCE-9428-4DB15AF59BCC}" type="presParOf" srcId="{D0541641-53AD-4DC8-BFF5-A4CB1A099BD9}" destId="{DFCC8141-63C7-4D2A-BB56-6CC38EBF746D}" srcOrd="1" destOrd="0" presId="urn:microsoft.com/office/officeart/2005/8/layout/hierarchy1"/>
    <dgm:cxn modelId="{B530F3BB-4973-4769-9764-0DC69D373A32}" type="presParOf" srcId="{707FC423-AC3D-414C-8F22-F9CA58267B4D}" destId="{A9039A27-9448-4214-903E-848B84BB0F7A}" srcOrd="1" destOrd="0" presId="urn:microsoft.com/office/officeart/2005/8/layout/hierarchy1"/>
    <dgm:cxn modelId="{4F80E0C7-7B04-4A55-986D-43AED20EB93D}" type="presParOf" srcId="{FD1B6393-C305-49E5-BDC5-25ACE8FF93D4}" destId="{EC8B1350-CC47-4902-B950-0980E4D2032E}" srcOrd="2" destOrd="0" presId="urn:microsoft.com/office/officeart/2005/8/layout/hierarchy1"/>
    <dgm:cxn modelId="{C3E43DC8-A555-444A-BA61-61013623A3E2}" type="presParOf" srcId="{FD1B6393-C305-49E5-BDC5-25ACE8FF93D4}" destId="{FEB7BC6E-922A-494E-852C-E158C761F622}" srcOrd="3" destOrd="0" presId="urn:microsoft.com/office/officeart/2005/8/layout/hierarchy1"/>
    <dgm:cxn modelId="{E54FC3BC-16B1-4D43-839F-AC2ECF590E0A}" type="presParOf" srcId="{FEB7BC6E-922A-494E-852C-E158C761F622}" destId="{0D9B9DC6-FBFD-4C9E-8762-C46FE2A63B95}" srcOrd="0" destOrd="0" presId="urn:microsoft.com/office/officeart/2005/8/layout/hierarchy1"/>
    <dgm:cxn modelId="{9B68B1F7-2C29-4184-9F9F-4C4F0A01DD0D}" type="presParOf" srcId="{0D9B9DC6-FBFD-4C9E-8762-C46FE2A63B95}" destId="{E08DECB3-A2BA-4CE3-8454-213FC92387BE}" srcOrd="0" destOrd="0" presId="urn:microsoft.com/office/officeart/2005/8/layout/hierarchy1"/>
    <dgm:cxn modelId="{B03DDDC5-8159-40B6-AFB3-F220B3233E86}" type="presParOf" srcId="{0D9B9DC6-FBFD-4C9E-8762-C46FE2A63B95}" destId="{6C4337C4-EBE9-47CE-AC34-CF10BD454ACE}" srcOrd="1" destOrd="0" presId="urn:microsoft.com/office/officeart/2005/8/layout/hierarchy1"/>
    <dgm:cxn modelId="{280C5DF2-A9E6-42B5-8707-35CC6A9D8FEC}" type="presParOf" srcId="{FEB7BC6E-922A-494E-852C-E158C761F622}" destId="{16F96E94-13E8-4EEA-8578-6C26970FF020}" srcOrd="1" destOrd="0" presId="urn:microsoft.com/office/officeart/2005/8/layout/hierarchy1"/>
    <dgm:cxn modelId="{983658AD-F68B-4CC8-9BBF-7CE1E010F74F}" type="presParOf" srcId="{951FAD38-EB51-4702-BE14-11DAB320069B}" destId="{06838633-6C46-45EE-8D19-94F95B6AB85F}" srcOrd="2" destOrd="0" presId="urn:microsoft.com/office/officeart/2005/8/layout/hierarchy1"/>
    <dgm:cxn modelId="{8180FB68-2EA0-4596-94B6-3C319393F248}" type="presParOf" srcId="{951FAD38-EB51-4702-BE14-11DAB320069B}" destId="{3AEF5527-008F-42EC-B50B-75727C22F542}" srcOrd="3" destOrd="0" presId="urn:microsoft.com/office/officeart/2005/8/layout/hierarchy1"/>
    <dgm:cxn modelId="{A83F2E52-A2C8-44AD-A11D-2CA098973D95}" type="presParOf" srcId="{3AEF5527-008F-42EC-B50B-75727C22F542}" destId="{67145E8B-B39D-482B-9521-C780B860AE4C}" srcOrd="0" destOrd="0" presId="urn:microsoft.com/office/officeart/2005/8/layout/hierarchy1"/>
    <dgm:cxn modelId="{F0D61F5E-FA71-49F7-8762-C3E3D9211464}" type="presParOf" srcId="{67145E8B-B39D-482B-9521-C780B860AE4C}" destId="{05F5C2D3-A2EF-4D4D-A02A-126AFF17D3D4}" srcOrd="0" destOrd="0" presId="urn:microsoft.com/office/officeart/2005/8/layout/hierarchy1"/>
    <dgm:cxn modelId="{E4A67B9F-1699-478B-8359-36DD8B2DF8EF}" type="presParOf" srcId="{67145E8B-B39D-482B-9521-C780B860AE4C}" destId="{D9CA47E3-34A1-44B0-85B3-D137127DC05D}" srcOrd="1" destOrd="0" presId="urn:microsoft.com/office/officeart/2005/8/layout/hierarchy1"/>
    <dgm:cxn modelId="{8ACBF6B1-274D-40B0-BF8D-2764EBEFFDC9}" type="presParOf" srcId="{3AEF5527-008F-42EC-B50B-75727C22F542}" destId="{6DA827DB-896F-4E4E-9C90-8A94E9BA0595}" srcOrd="1" destOrd="0" presId="urn:microsoft.com/office/officeart/2005/8/layout/hierarchy1"/>
    <dgm:cxn modelId="{A84E0073-D8AE-4BD5-AC5B-AE3BA6760CEA}" type="presParOf" srcId="{6DA827DB-896F-4E4E-9C90-8A94E9BA0595}" destId="{F7C638C9-93C1-42BA-A23C-D2C845B9F19D}" srcOrd="0" destOrd="0" presId="urn:microsoft.com/office/officeart/2005/8/layout/hierarchy1"/>
    <dgm:cxn modelId="{73308260-755C-4183-A31D-353415E53E23}" type="presParOf" srcId="{6DA827DB-896F-4E4E-9C90-8A94E9BA0595}" destId="{C359681D-1B06-4208-A1DB-05B3978037C5}" srcOrd="1" destOrd="0" presId="urn:microsoft.com/office/officeart/2005/8/layout/hierarchy1"/>
    <dgm:cxn modelId="{734ECE55-EDCB-4562-9B23-998D703CA5A4}" type="presParOf" srcId="{C359681D-1B06-4208-A1DB-05B3978037C5}" destId="{90D4ACC4-C732-46DC-92D2-8EAA3026EDA8}" srcOrd="0" destOrd="0" presId="urn:microsoft.com/office/officeart/2005/8/layout/hierarchy1"/>
    <dgm:cxn modelId="{E74D9A4E-8DC4-4B59-AF4D-D16B41217258}" type="presParOf" srcId="{90D4ACC4-C732-46DC-92D2-8EAA3026EDA8}" destId="{0CB7844C-493A-4CDD-A361-DAE4B194EA77}" srcOrd="0" destOrd="0" presId="urn:microsoft.com/office/officeart/2005/8/layout/hierarchy1"/>
    <dgm:cxn modelId="{047A66E8-9414-4B46-AD17-C2894545BB43}" type="presParOf" srcId="{90D4ACC4-C732-46DC-92D2-8EAA3026EDA8}" destId="{AD5CDC41-B00E-4D44-AB86-E5CCF0DB9B1C}" srcOrd="1" destOrd="0" presId="urn:microsoft.com/office/officeart/2005/8/layout/hierarchy1"/>
    <dgm:cxn modelId="{BF6199C5-D3B1-4A28-9BEC-FAD5D347F3E5}" type="presParOf" srcId="{C359681D-1B06-4208-A1DB-05B3978037C5}" destId="{58C53E89-55CB-4FD9-94E7-679C24167F84}" srcOrd="1" destOrd="0" presId="urn:microsoft.com/office/officeart/2005/8/layout/hierarchy1"/>
    <dgm:cxn modelId="{F61E531C-E93A-4671-A7DB-DA9431214095}" type="presParOf" srcId="{6DA827DB-896F-4E4E-9C90-8A94E9BA0595}" destId="{55345E53-FCD2-4444-AE0D-A01936865148}" srcOrd="2" destOrd="0" presId="urn:microsoft.com/office/officeart/2005/8/layout/hierarchy1"/>
    <dgm:cxn modelId="{A1B4C9C2-E319-42F8-BDE7-C262431658B8}" type="presParOf" srcId="{6DA827DB-896F-4E4E-9C90-8A94E9BA0595}" destId="{A9CF4D6F-26D8-4EF8-9F98-C06957990494}" srcOrd="3" destOrd="0" presId="urn:microsoft.com/office/officeart/2005/8/layout/hierarchy1"/>
    <dgm:cxn modelId="{A6DEC02E-5AB7-439A-AFAD-9FC5F2DA789F}" type="presParOf" srcId="{A9CF4D6F-26D8-4EF8-9F98-C06957990494}" destId="{49F47BFD-8BD1-4A47-BB59-6A545A966D2B}" srcOrd="0" destOrd="0" presId="urn:microsoft.com/office/officeart/2005/8/layout/hierarchy1"/>
    <dgm:cxn modelId="{69322B9C-424E-4640-B91B-7600A4E6972A}" type="presParOf" srcId="{49F47BFD-8BD1-4A47-BB59-6A545A966D2B}" destId="{070674F3-D455-437E-856D-4F4D530DDE06}" srcOrd="0" destOrd="0" presId="urn:microsoft.com/office/officeart/2005/8/layout/hierarchy1"/>
    <dgm:cxn modelId="{FAC0B29B-3F43-4C03-AF8D-D0D7C05D1C2A}" type="presParOf" srcId="{49F47BFD-8BD1-4A47-BB59-6A545A966D2B}" destId="{85B2CBB3-A95A-4176-A840-2B4349113027}" srcOrd="1" destOrd="0" presId="urn:microsoft.com/office/officeart/2005/8/layout/hierarchy1"/>
    <dgm:cxn modelId="{1FB9B59C-7679-4961-AC2B-6B4A66680535}" type="presParOf" srcId="{A9CF4D6F-26D8-4EF8-9F98-C06957990494}" destId="{E91FFC15-C0AC-4C93-8A12-30EFFB11B579}" srcOrd="1" destOrd="0" presId="urn:microsoft.com/office/officeart/2005/8/layout/hierarchy1"/>
    <dgm:cxn modelId="{82440D1E-982B-4906-B081-D6DCE87A9314}" type="presParOf" srcId="{6DA827DB-896F-4E4E-9C90-8A94E9BA0595}" destId="{0AD5A0B5-105D-4440-AD42-DA337B8E9C4B}" srcOrd="4" destOrd="0" presId="urn:microsoft.com/office/officeart/2005/8/layout/hierarchy1"/>
    <dgm:cxn modelId="{9AF43A44-3E33-45E7-AA25-1A2358ACE4D3}" type="presParOf" srcId="{6DA827DB-896F-4E4E-9C90-8A94E9BA0595}" destId="{3F82C5CD-DAD1-4196-B2DA-687EADA38672}" srcOrd="5" destOrd="0" presId="urn:microsoft.com/office/officeart/2005/8/layout/hierarchy1"/>
    <dgm:cxn modelId="{0B40F8B1-0D1A-4A59-B09B-25E2D12E3A18}" type="presParOf" srcId="{3F82C5CD-DAD1-4196-B2DA-687EADA38672}" destId="{630A340A-D44D-4ED7-9E7A-4221972D3DAC}" srcOrd="0" destOrd="0" presId="urn:microsoft.com/office/officeart/2005/8/layout/hierarchy1"/>
    <dgm:cxn modelId="{D6586BBD-360D-495F-BE9F-969693495708}" type="presParOf" srcId="{630A340A-D44D-4ED7-9E7A-4221972D3DAC}" destId="{EF07ACC9-0405-4618-B450-B8B698D0AE27}" srcOrd="0" destOrd="0" presId="urn:microsoft.com/office/officeart/2005/8/layout/hierarchy1"/>
    <dgm:cxn modelId="{584FF802-73C0-4FB2-BF4E-67DBBB7983BC}" type="presParOf" srcId="{630A340A-D44D-4ED7-9E7A-4221972D3DAC}" destId="{2ED6EB44-7D24-4326-9D13-84055B7563C5}" srcOrd="1" destOrd="0" presId="urn:microsoft.com/office/officeart/2005/8/layout/hierarchy1"/>
    <dgm:cxn modelId="{E151B1FC-5721-48DB-A1BA-2405D2A95FCF}" type="presParOf" srcId="{3F82C5CD-DAD1-4196-B2DA-687EADA38672}" destId="{535D59F2-5708-47F9-BC72-7587707FB368}" srcOrd="1" destOrd="0" presId="urn:microsoft.com/office/officeart/2005/8/layout/hierarchy1"/>
    <dgm:cxn modelId="{342BBAF4-217A-40C2-9A2B-208ABEC9538C}" type="presParOf" srcId="{D2196F51-ECE3-43AA-B57C-80FD2F383D33}" destId="{94247FB0-9958-4A3B-92FC-50B84B045B90}" srcOrd="4" destOrd="0" presId="urn:microsoft.com/office/officeart/2005/8/layout/hierarchy1"/>
    <dgm:cxn modelId="{03A4F366-FB7D-4F9F-B61A-D325462E8402}" type="presParOf" srcId="{D2196F51-ECE3-43AA-B57C-80FD2F383D33}" destId="{6075AFDE-F786-49C3-8700-644A53F00735}" srcOrd="5" destOrd="0" presId="urn:microsoft.com/office/officeart/2005/8/layout/hierarchy1"/>
    <dgm:cxn modelId="{15559878-E4C3-4074-9421-9095154D41D9}" type="presParOf" srcId="{6075AFDE-F786-49C3-8700-644A53F00735}" destId="{3C32B077-5EB2-4D31-96D2-5B1B031C8A48}" srcOrd="0" destOrd="0" presId="urn:microsoft.com/office/officeart/2005/8/layout/hierarchy1"/>
    <dgm:cxn modelId="{5AD8754A-B8DC-42C1-8602-224E1844D4AA}" type="presParOf" srcId="{3C32B077-5EB2-4D31-96D2-5B1B031C8A48}" destId="{87FC3892-405F-42E0-A03D-D76322018925}" srcOrd="0" destOrd="0" presId="urn:microsoft.com/office/officeart/2005/8/layout/hierarchy1"/>
    <dgm:cxn modelId="{6202871F-DA3E-4365-828E-BE5954824CAE}" type="presParOf" srcId="{3C32B077-5EB2-4D31-96D2-5B1B031C8A48}" destId="{3BC74CE9-C14D-4CCF-A534-CA15C6150114}" srcOrd="1" destOrd="0" presId="urn:microsoft.com/office/officeart/2005/8/layout/hierarchy1"/>
    <dgm:cxn modelId="{4C5193E3-282E-4D33-BC29-BCE327B835C5}" type="presParOf" srcId="{6075AFDE-F786-49C3-8700-644A53F00735}" destId="{16D5D6FD-32BC-4F96-826B-87EB24A934C1}" srcOrd="1" destOrd="0" presId="urn:microsoft.com/office/officeart/2005/8/layout/hierarchy1"/>
    <dgm:cxn modelId="{01D4FC00-C9D1-431A-9525-5C8E14430C07}" type="presParOf" srcId="{D2196F51-ECE3-43AA-B57C-80FD2F383D33}" destId="{CC6D6A0F-165F-4947-93FB-F58A0A17EE2E}" srcOrd="6" destOrd="0" presId="urn:microsoft.com/office/officeart/2005/8/layout/hierarchy1"/>
    <dgm:cxn modelId="{232D47BD-EC97-4D12-AD2B-5D4F7EA0C8D4}" type="presParOf" srcId="{D2196F51-ECE3-43AA-B57C-80FD2F383D33}" destId="{68ADDC1D-10C1-4A2A-ADB4-268E3EF2E769}" srcOrd="7" destOrd="0" presId="urn:microsoft.com/office/officeart/2005/8/layout/hierarchy1"/>
    <dgm:cxn modelId="{7FCF21CC-EE86-420E-997E-ED922104595C}" type="presParOf" srcId="{68ADDC1D-10C1-4A2A-ADB4-268E3EF2E769}" destId="{E27FFF34-165D-4C07-B174-8C4F94FB17E3}" srcOrd="0" destOrd="0" presId="urn:microsoft.com/office/officeart/2005/8/layout/hierarchy1"/>
    <dgm:cxn modelId="{14055833-E53C-4FC2-AF20-AC59F846C7EA}" type="presParOf" srcId="{E27FFF34-165D-4C07-B174-8C4F94FB17E3}" destId="{60B63E14-FDA8-4C9F-AA05-A862B9208745}" srcOrd="0" destOrd="0" presId="urn:microsoft.com/office/officeart/2005/8/layout/hierarchy1"/>
    <dgm:cxn modelId="{6F26B98B-0B63-4913-9147-FE8468A5F6A7}" type="presParOf" srcId="{E27FFF34-165D-4C07-B174-8C4F94FB17E3}" destId="{6271EB60-4633-41A4-A7CB-00BDA8435F9E}" srcOrd="1" destOrd="0" presId="urn:microsoft.com/office/officeart/2005/8/layout/hierarchy1"/>
    <dgm:cxn modelId="{4CFDD243-DC3D-462A-9FE4-068786397C39}" type="presParOf" srcId="{68ADDC1D-10C1-4A2A-ADB4-268E3EF2E769}" destId="{C6B39842-7896-46E2-BC68-73E60D359558}" srcOrd="1" destOrd="0" presId="urn:microsoft.com/office/officeart/2005/8/layout/hierarchy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760412-AE3A-4E8F-BFA9-CF20DC35BD6F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44D14F-8CBC-4589-8C58-8E2C38F285A6}">
      <dgm:prSet phldrT="[Текст]" custT="1"/>
      <dgm:spPr/>
      <dgm:t>
        <a:bodyPr/>
        <a:lstStyle/>
        <a:p>
          <a:r>
            <a:rPr lang="ru-RU" sz="1600" dirty="0">
              <a:latin typeface="+mj-lt"/>
            </a:rPr>
            <a:t>Выпуклые многоугольники</a:t>
          </a:r>
        </a:p>
      </dgm:t>
    </dgm:pt>
    <dgm:pt modelId="{262FB297-8E24-4672-A7CD-89426CA38571}" type="parTrans" cxnId="{5232BE8D-E0F6-4CAB-8EA1-BE6B4A013C89}">
      <dgm:prSet/>
      <dgm:spPr/>
      <dgm:t>
        <a:bodyPr/>
        <a:lstStyle/>
        <a:p>
          <a:endParaRPr lang="ru-RU"/>
        </a:p>
      </dgm:t>
    </dgm:pt>
    <dgm:pt modelId="{B78DEFEB-0017-4D98-8BEE-5939B90E8CEC}" type="sibTrans" cxnId="{5232BE8D-E0F6-4CAB-8EA1-BE6B4A013C89}">
      <dgm:prSet/>
      <dgm:spPr/>
      <dgm:t>
        <a:bodyPr/>
        <a:lstStyle/>
        <a:p>
          <a:endParaRPr lang="ru-RU"/>
        </a:p>
      </dgm:t>
    </dgm:pt>
    <dgm:pt modelId="{1575446C-4179-4881-83F6-0F16888E5478}">
      <dgm:prSet phldrT="[Текст]" custT="1"/>
      <dgm:spPr/>
      <dgm:t>
        <a:bodyPr/>
        <a:lstStyle/>
        <a:p>
          <a:r>
            <a:rPr lang="ru-RU" sz="1400" dirty="0">
              <a:latin typeface="+mj-lt"/>
            </a:rPr>
            <a:t>Треугольники</a:t>
          </a:r>
        </a:p>
      </dgm:t>
    </dgm:pt>
    <dgm:pt modelId="{8172D01D-138D-4985-9A30-3E6769FCDEE3}" type="parTrans" cxnId="{278B73C4-5B89-454B-9C27-8917B95837B5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E76CBA80-A785-4F6A-AAEE-B8CF99FD0503}" type="sibTrans" cxnId="{278B73C4-5B89-454B-9C27-8917B95837B5}">
      <dgm:prSet/>
      <dgm:spPr/>
      <dgm:t>
        <a:bodyPr/>
        <a:lstStyle/>
        <a:p>
          <a:endParaRPr lang="ru-RU"/>
        </a:p>
      </dgm:t>
    </dgm:pt>
    <dgm:pt modelId="{7CCD542F-4ED0-44BA-85B4-EE7102F6B75A}">
      <dgm:prSet phldrT="[Текст]" custT="1"/>
      <dgm:spPr/>
      <dgm:t>
        <a:bodyPr/>
        <a:lstStyle/>
        <a:p>
          <a:r>
            <a:rPr lang="ru-RU" sz="1200" dirty="0" smtClean="0">
              <a:latin typeface="+mj-lt"/>
            </a:rPr>
            <a:t>Пятиугольники</a:t>
          </a:r>
          <a:endParaRPr lang="ru-RU" sz="1200" dirty="0">
            <a:latin typeface="+mj-lt"/>
          </a:endParaRPr>
        </a:p>
      </dgm:t>
    </dgm:pt>
    <dgm:pt modelId="{89E70377-CBA4-4E10-9307-FDB336E2AAE5}" type="parTrans" cxnId="{53578BBC-2576-46D3-B6BA-BF23E0A6598A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60F47808-84F4-4B7B-B971-E128D30F0E4D}" type="sibTrans" cxnId="{53578BBC-2576-46D3-B6BA-BF23E0A6598A}">
      <dgm:prSet/>
      <dgm:spPr/>
      <dgm:t>
        <a:bodyPr/>
        <a:lstStyle/>
        <a:p>
          <a:endParaRPr lang="ru-RU"/>
        </a:p>
      </dgm:t>
    </dgm:pt>
    <dgm:pt modelId="{20445B06-C441-4CE0-9065-FF566942B586}">
      <dgm:prSet custT="1"/>
      <dgm:spPr/>
      <dgm:t>
        <a:bodyPr/>
        <a:lstStyle/>
        <a:p>
          <a:r>
            <a:rPr lang="ru-RU" sz="1600" b="1" i="1" dirty="0">
              <a:latin typeface="+mj-lt"/>
            </a:rPr>
            <a:t>Четырехугольники</a:t>
          </a:r>
        </a:p>
      </dgm:t>
    </dgm:pt>
    <dgm:pt modelId="{6D78E35C-9E79-4B28-8931-42E4B3D1C9E5}" type="parTrans" cxnId="{D6B5D553-44E6-4026-8391-7A562D7B76BA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A6585C22-8057-411B-9102-73E02C8B1056}" type="sibTrans" cxnId="{D6B5D553-44E6-4026-8391-7A562D7B76BA}">
      <dgm:prSet/>
      <dgm:spPr/>
      <dgm:t>
        <a:bodyPr/>
        <a:lstStyle/>
        <a:p>
          <a:endParaRPr lang="ru-RU"/>
        </a:p>
      </dgm:t>
    </dgm:pt>
    <dgm:pt modelId="{4B6368F0-BA37-4BAB-ACD9-A4F4673C1658}">
      <dgm:prSet custT="1"/>
      <dgm:spPr/>
      <dgm:t>
        <a:bodyPr/>
        <a:lstStyle/>
        <a:p>
          <a:r>
            <a:rPr lang="en-US" sz="1200" dirty="0">
              <a:latin typeface="+mj-lt"/>
            </a:rPr>
            <a:t>N</a:t>
          </a:r>
          <a:r>
            <a:rPr lang="ru-RU" sz="1200" dirty="0">
              <a:latin typeface="+mj-lt"/>
            </a:rPr>
            <a:t>-угольники</a:t>
          </a:r>
        </a:p>
      </dgm:t>
    </dgm:pt>
    <dgm:pt modelId="{030A8901-F0E6-4A71-AB31-67B12A2AC822}" type="parTrans" cxnId="{75933615-71ED-42E8-96F7-FF9577FD83CF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47F4FF44-B361-4E08-9FF2-AD0005B14FEC}" type="sibTrans" cxnId="{75933615-71ED-42E8-96F7-FF9577FD83CF}">
      <dgm:prSet/>
      <dgm:spPr/>
      <dgm:t>
        <a:bodyPr/>
        <a:lstStyle/>
        <a:p>
          <a:endParaRPr lang="ru-RU"/>
        </a:p>
      </dgm:t>
    </dgm:pt>
    <dgm:pt modelId="{83EB81CC-6331-455F-B773-ABDA588E37E6}">
      <dgm:prSet custT="1"/>
      <dgm:spPr>
        <a:noFill/>
        <a:ln>
          <a:noFill/>
        </a:ln>
      </dgm:spPr>
      <dgm:t>
        <a:bodyPr/>
        <a:lstStyle/>
        <a:p>
          <a:endParaRPr lang="ru-RU" sz="1200" i="1" dirty="0">
            <a:latin typeface="+mj-lt"/>
          </a:endParaRPr>
        </a:p>
      </dgm:t>
    </dgm:pt>
    <dgm:pt modelId="{CA91BEAC-B068-4D01-83A2-5FD0E1475DD4}" type="parTrans" cxnId="{F99A7F70-7682-4D51-958E-C31E68EF675D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0E511AB8-9BB5-4E60-AA1E-44E6AA74C223}" type="sibTrans" cxnId="{F99A7F70-7682-4D51-958E-C31E68EF675D}">
      <dgm:prSet/>
      <dgm:spPr/>
      <dgm:t>
        <a:bodyPr/>
        <a:lstStyle/>
        <a:p>
          <a:endParaRPr lang="ru-RU"/>
        </a:p>
      </dgm:t>
    </dgm:pt>
    <dgm:pt modelId="{EE45191E-4247-4222-BB35-7A9B8B46E1BD}">
      <dgm:prSet custT="1"/>
      <dgm:spPr>
        <a:noFill/>
        <a:ln>
          <a:noFill/>
        </a:ln>
      </dgm:spPr>
      <dgm:t>
        <a:bodyPr/>
        <a:lstStyle/>
        <a:p>
          <a:endParaRPr lang="ru-RU" sz="1200" i="1" dirty="0">
            <a:latin typeface="+mj-lt"/>
          </a:endParaRPr>
        </a:p>
      </dgm:t>
    </dgm:pt>
    <dgm:pt modelId="{5760828E-1633-44A6-ADA7-F5A20C8CD824}" type="parTrans" cxnId="{E6C28C3F-AEF3-4BF8-8C86-E76E34D2F8DB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E16A2440-311F-45C1-8471-61581161809B}" type="sibTrans" cxnId="{E6C28C3F-AEF3-4BF8-8C86-E76E34D2F8DB}">
      <dgm:prSet/>
      <dgm:spPr/>
      <dgm:t>
        <a:bodyPr/>
        <a:lstStyle/>
        <a:p>
          <a:endParaRPr lang="ru-RU"/>
        </a:p>
      </dgm:t>
    </dgm:pt>
    <dgm:pt modelId="{151918C3-A27C-4AE0-8CCF-9DE113C46BD7}">
      <dgm:prSet custT="1"/>
      <dgm:spPr>
        <a:noFill/>
        <a:ln>
          <a:noFill/>
        </a:ln>
      </dgm:spPr>
      <dgm:t>
        <a:bodyPr/>
        <a:lstStyle/>
        <a:p>
          <a:endParaRPr lang="ru-RU" sz="1200" i="1" dirty="0">
            <a:latin typeface="+mj-lt"/>
          </a:endParaRPr>
        </a:p>
      </dgm:t>
    </dgm:pt>
    <dgm:pt modelId="{D45EFFE7-1191-404C-B30B-10F8D737356C}" type="parTrans" cxnId="{3AD40F92-D15D-4523-BE85-094FBD1B98E6}">
      <dgm:prSet/>
      <dgm:spPr>
        <a:noFill/>
        <a:ln>
          <a:noFill/>
        </a:ln>
      </dgm:spPr>
      <dgm:t>
        <a:bodyPr/>
        <a:lstStyle/>
        <a:p>
          <a:endParaRPr lang="ru-RU" sz="1200" i="1">
            <a:latin typeface="+mj-lt"/>
          </a:endParaRPr>
        </a:p>
      </dgm:t>
    </dgm:pt>
    <dgm:pt modelId="{CB00223A-C578-441C-B942-5C53FC120245}" type="sibTrans" cxnId="{3AD40F92-D15D-4523-BE85-094FBD1B98E6}">
      <dgm:prSet/>
      <dgm:spPr/>
      <dgm:t>
        <a:bodyPr/>
        <a:lstStyle/>
        <a:p>
          <a:endParaRPr lang="ru-RU"/>
        </a:p>
      </dgm:t>
    </dgm:pt>
    <dgm:pt modelId="{72AF39EA-885D-4A51-A4D1-EB1053FB53E6}">
      <dgm:prSet custT="1"/>
      <dgm:spPr>
        <a:noFill/>
        <a:ln>
          <a:noFill/>
        </a:ln>
      </dgm:spPr>
      <dgm:t>
        <a:bodyPr/>
        <a:lstStyle/>
        <a:p>
          <a:endParaRPr lang="ru-RU" sz="1200" i="1" dirty="0">
            <a:latin typeface="+mj-lt"/>
          </a:endParaRPr>
        </a:p>
      </dgm:t>
    </dgm:pt>
    <dgm:pt modelId="{B4A631D2-AC66-4085-8B3E-CE185613F5A4}" type="parTrans" cxnId="{393FCEAB-3F48-41F3-AAEA-64D458FF235D}">
      <dgm:prSet/>
      <dgm:spPr>
        <a:noFill/>
        <a:ln>
          <a:noFill/>
        </a:ln>
      </dgm:spPr>
      <dgm:t>
        <a:bodyPr/>
        <a:lstStyle/>
        <a:p>
          <a:endParaRPr lang="ru-RU" sz="1200" i="1">
            <a:latin typeface="+mj-lt"/>
          </a:endParaRPr>
        </a:p>
      </dgm:t>
    </dgm:pt>
    <dgm:pt modelId="{F204938C-96E6-4870-82CF-17B4B31530F2}" type="sibTrans" cxnId="{393FCEAB-3F48-41F3-AAEA-64D458FF235D}">
      <dgm:prSet/>
      <dgm:spPr/>
      <dgm:t>
        <a:bodyPr/>
        <a:lstStyle/>
        <a:p>
          <a:endParaRPr lang="ru-RU"/>
        </a:p>
      </dgm:t>
    </dgm:pt>
    <dgm:pt modelId="{93D02004-C6CE-43F4-ABA6-C7D4CB6C64B4}">
      <dgm:prSet custT="1"/>
      <dgm:spPr>
        <a:noFill/>
        <a:ln>
          <a:noFill/>
        </a:ln>
      </dgm:spPr>
      <dgm:t>
        <a:bodyPr/>
        <a:lstStyle/>
        <a:p>
          <a:endParaRPr lang="ru-RU" sz="1200" i="1" dirty="0">
            <a:latin typeface="+mj-lt"/>
          </a:endParaRPr>
        </a:p>
      </dgm:t>
    </dgm:pt>
    <dgm:pt modelId="{E0FA61B7-0577-4C50-903F-401DA0A6CA3B}" type="parTrans" cxnId="{0C4C1B18-6C3E-4C7A-AACA-C433C4DDD349}">
      <dgm:prSet/>
      <dgm:spPr>
        <a:noFill/>
        <a:ln>
          <a:noFill/>
        </a:ln>
      </dgm:spPr>
      <dgm:t>
        <a:bodyPr/>
        <a:lstStyle/>
        <a:p>
          <a:endParaRPr lang="ru-RU" sz="1200" i="1">
            <a:latin typeface="+mj-lt"/>
          </a:endParaRPr>
        </a:p>
      </dgm:t>
    </dgm:pt>
    <dgm:pt modelId="{1B5C395E-9748-4C86-935E-45D389188D07}" type="sibTrans" cxnId="{0C4C1B18-6C3E-4C7A-AACA-C433C4DDD349}">
      <dgm:prSet/>
      <dgm:spPr/>
      <dgm:t>
        <a:bodyPr/>
        <a:lstStyle/>
        <a:p>
          <a:endParaRPr lang="ru-RU"/>
        </a:p>
      </dgm:t>
    </dgm:pt>
    <dgm:pt modelId="{FF447601-D92E-40CB-9A25-064AFCBD4B9C}">
      <dgm:prSet custT="1"/>
      <dgm:spPr>
        <a:noFill/>
        <a:ln>
          <a:noFill/>
        </a:ln>
      </dgm:spPr>
      <dgm:t>
        <a:bodyPr/>
        <a:lstStyle/>
        <a:p>
          <a:endParaRPr lang="ru-RU" sz="1200" i="1" dirty="0">
            <a:latin typeface="+mj-lt"/>
          </a:endParaRPr>
        </a:p>
      </dgm:t>
    </dgm:pt>
    <dgm:pt modelId="{F0ED4F4A-9029-4503-A727-26790F1BC662}" type="parTrans" cxnId="{D1B4F0BF-CEB4-4C42-8C4A-C4AE05658363}">
      <dgm:prSet/>
      <dgm:spPr>
        <a:ln>
          <a:noFill/>
        </a:ln>
      </dgm:spPr>
      <dgm:t>
        <a:bodyPr/>
        <a:lstStyle/>
        <a:p>
          <a:endParaRPr lang="ru-RU" sz="1200" i="1">
            <a:latin typeface="+mj-lt"/>
          </a:endParaRPr>
        </a:p>
      </dgm:t>
    </dgm:pt>
    <dgm:pt modelId="{17EF1D10-728B-4FD2-9B8F-D45F9C5B8B41}" type="sibTrans" cxnId="{D1B4F0BF-CEB4-4C42-8C4A-C4AE05658363}">
      <dgm:prSet/>
      <dgm:spPr/>
      <dgm:t>
        <a:bodyPr/>
        <a:lstStyle/>
        <a:p>
          <a:endParaRPr lang="ru-RU"/>
        </a:p>
      </dgm:t>
    </dgm:pt>
    <dgm:pt modelId="{133CBDD6-8AF3-4959-A0A2-8BA9637BF735}">
      <dgm:prSet custT="1"/>
      <dgm:spPr>
        <a:noFill/>
        <a:ln>
          <a:noFill/>
        </a:ln>
      </dgm:spPr>
      <dgm:t>
        <a:bodyPr/>
        <a:lstStyle/>
        <a:p>
          <a:endParaRPr lang="ru-RU" sz="1200" i="1" dirty="0">
            <a:latin typeface="+mj-lt"/>
          </a:endParaRPr>
        </a:p>
      </dgm:t>
    </dgm:pt>
    <dgm:pt modelId="{DCE86F47-48F0-48C2-A4D7-60A2A5BB92B7}" type="parTrans" cxnId="{C0AF8116-AAE4-4DDE-B95F-04E4373F31B1}">
      <dgm:prSet/>
      <dgm:spPr>
        <a:noFill/>
        <a:ln>
          <a:noFill/>
        </a:ln>
      </dgm:spPr>
      <dgm:t>
        <a:bodyPr/>
        <a:lstStyle/>
        <a:p>
          <a:endParaRPr lang="ru-RU" sz="1200" i="1">
            <a:latin typeface="+mj-lt"/>
          </a:endParaRPr>
        </a:p>
      </dgm:t>
    </dgm:pt>
    <dgm:pt modelId="{71FE7305-369D-4C65-BEAA-1864CFFB2152}" type="sibTrans" cxnId="{C0AF8116-AAE4-4DDE-B95F-04E4373F31B1}">
      <dgm:prSet/>
      <dgm:spPr/>
      <dgm:t>
        <a:bodyPr/>
        <a:lstStyle/>
        <a:p>
          <a:endParaRPr lang="ru-RU"/>
        </a:p>
      </dgm:t>
    </dgm:pt>
    <dgm:pt modelId="{E7847862-6DE1-4162-BABD-F73796B7510B}" type="pres">
      <dgm:prSet presAssocID="{A2760412-AE3A-4E8F-BFA9-CF20DC35BD6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3A85DC2-6D1C-46E7-A9B8-26085175A953}" type="pres">
      <dgm:prSet presAssocID="{DB44D14F-8CBC-4589-8C58-8E2C38F285A6}" presName="hierRoot1" presStyleCnt="0"/>
      <dgm:spPr/>
    </dgm:pt>
    <dgm:pt modelId="{680B54F5-5CC7-4BEE-BB61-2428E7A58628}" type="pres">
      <dgm:prSet presAssocID="{DB44D14F-8CBC-4589-8C58-8E2C38F285A6}" presName="composite" presStyleCnt="0"/>
      <dgm:spPr/>
    </dgm:pt>
    <dgm:pt modelId="{34A1EBC9-4731-40C9-B78B-C4999985A00F}" type="pres">
      <dgm:prSet presAssocID="{DB44D14F-8CBC-4589-8C58-8E2C38F285A6}" presName="background" presStyleLbl="node0" presStyleIdx="0" presStyleCnt="1"/>
      <dgm:spPr/>
    </dgm:pt>
    <dgm:pt modelId="{773C7B8F-3E9C-413C-9C3C-8BC3F9F64D17}" type="pres">
      <dgm:prSet presAssocID="{DB44D14F-8CBC-4589-8C58-8E2C38F285A6}" presName="text" presStyleLbl="fgAcc0" presStyleIdx="0" presStyleCnt="1" custScaleX="1531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196F51-ECE3-43AA-B57C-80FD2F383D33}" type="pres">
      <dgm:prSet presAssocID="{DB44D14F-8CBC-4589-8C58-8E2C38F285A6}" presName="hierChild2" presStyleCnt="0"/>
      <dgm:spPr/>
    </dgm:pt>
    <dgm:pt modelId="{D9CE35B0-8FAC-4312-9440-200E37DBB945}" type="pres">
      <dgm:prSet presAssocID="{8172D01D-138D-4985-9A30-3E6769FCDEE3}" presName="Name10" presStyleLbl="parChTrans1D2" presStyleIdx="0" presStyleCnt="4"/>
      <dgm:spPr/>
      <dgm:t>
        <a:bodyPr/>
        <a:lstStyle/>
        <a:p>
          <a:endParaRPr lang="ru-RU"/>
        </a:p>
      </dgm:t>
    </dgm:pt>
    <dgm:pt modelId="{E19D8469-1539-4AF5-B31F-866190DCE216}" type="pres">
      <dgm:prSet presAssocID="{1575446C-4179-4881-83F6-0F16888E5478}" presName="hierRoot2" presStyleCnt="0"/>
      <dgm:spPr/>
    </dgm:pt>
    <dgm:pt modelId="{853D665F-2811-4CF8-95F8-F583AC5457D5}" type="pres">
      <dgm:prSet presAssocID="{1575446C-4179-4881-83F6-0F16888E5478}" presName="composite2" presStyleCnt="0"/>
      <dgm:spPr/>
    </dgm:pt>
    <dgm:pt modelId="{68B5C2F3-7628-4353-A33D-6D513A3C3EE4}" type="pres">
      <dgm:prSet presAssocID="{1575446C-4179-4881-83F6-0F16888E5478}" presName="background2" presStyleLbl="node2" presStyleIdx="0" presStyleCnt="4"/>
      <dgm:spPr/>
    </dgm:pt>
    <dgm:pt modelId="{2E38ADBB-A239-4622-AD27-35D7824D0DD0}" type="pres">
      <dgm:prSet presAssocID="{1575446C-4179-4881-83F6-0F16888E5478}" presName="text2" presStyleLbl="fgAcc2" presStyleIdx="0" presStyleCnt="4" custScaleX="1284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76190E-BC70-4766-8E29-9D46C332F89F}" type="pres">
      <dgm:prSet presAssocID="{1575446C-4179-4881-83F6-0F16888E5478}" presName="hierChild3" presStyleCnt="0"/>
      <dgm:spPr/>
    </dgm:pt>
    <dgm:pt modelId="{999ED871-F859-45D6-9FFC-F5DDE6FB0EBC}" type="pres">
      <dgm:prSet presAssocID="{6D78E35C-9E79-4B28-8931-42E4B3D1C9E5}" presName="Name10" presStyleLbl="parChTrans1D2" presStyleIdx="1" presStyleCnt="4"/>
      <dgm:spPr/>
      <dgm:t>
        <a:bodyPr/>
        <a:lstStyle/>
        <a:p>
          <a:endParaRPr lang="ru-RU"/>
        </a:p>
      </dgm:t>
    </dgm:pt>
    <dgm:pt modelId="{EC56F634-B27F-4405-ADD0-78E2E610F3F7}" type="pres">
      <dgm:prSet presAssocID="{20445B06-C441-4CE0-9065-FF566942B586}" presName="hierRoot2" presStyleCnt="0"/>
      <dgm:spPr/>
    </dgm:pt>
    <dgm:pt modelId="{7EC13309-8A0E-4E33-B8FE-55869EBE93CB}" type="pres">
      <dgm:prSet presAssocID="{20445B06-C441-4CE0-9065-FF566942B586}" presName="composite2" presStyleCnt="0"/>
      <dgm:spPr/>
    </dgm:pt>
    <dgm:pt modelId="{826A79A1-E55D-4C41-9617-013EA77F8D44}" type="pres">
      <dgm:prSet presAssocID="{20445B06-C441-4CE0-9065-FF566942B586}" presName="background2" presStyleLbl="node2" presStyleIdx="1" presStyleCnt="4"/>
      <dgm:spPr/>
    </dgm:pt>
    <dgm:pt modelId="{E60B6349-DB8F-430A-8806-0B099D0B8667}" type="pres">
      <dgm:prSet presAssocID="{20445B06-C441-4CE0-9065-FF566942B586}" presName="text2" presStyleLbl="fgAcc2" presStyleIdx="1" presStyleCnt="4" custScaleX="1799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1FAD38-EB51-4702-BE14-11DAB320069B}" type="pres">
      <dgm:prSet presAssocID="{20445B06-C441-4CE0-9065-FF566942B586}" presName="hierChild3" presStyleCnt="0"/>
      <dgm:spPr/>
    </dgm:pt>
    <dgm:pt modelId="{10DA35B0-E1A0-4C8A-A085-B4757D051729}" type="pres">
      <dgm:prSet presAssocID="{CA91BEAC-B068-4D01-83A2-5FD0E1475DD4}" presName="Name17" presStyleLbl="parChTrans1D3" presStyleIdx="0" presStyleCnt="2"/>
      <dgm:spPr/>
      <dgm:t>
        <a:bodyPr/>
        <a:lstStyle/>
        <a:p>
          <a:endParaRPr lang="ru-RU"/>
        </a:p>
      </dgm:t>
    </dgm:pt>
    <dgm:pt modelId="{E95FD7E9-F736-452F-AD05-16CC0AD66E32}" type="pres">
      <dgm:prSet presAssocID="{83EB81CC-6331-455F-B773-ABDA588E37E6}" presName="hierRoot3" presStyleCnt="0"/>
      <dgm:spPr/>
    </dgm:pt>
    <dgm:pt modelId="{19F3D682-60B6-4923-8B39-315F6E577FE9}" type="pres">
      <dgm:prSet presAssocID="{83EB81CC-6331-455F-B773-ABDA588E37E6}" presName="composite3" presStyleCnt="0"/>
      <dgm:spPr/>
    </dgm:pt>
    <dgm:pt modelId="{528E2EE7-DBF0-44A6-9F94-43342AE568D4}" type="pres">
      <dgm:prSet presAssocID="{83EB81CC-6331-455F-B773-ABDA588E37E6}" presName="background3" presStyleLbl="node3" presStyleIdx="0" presStyleCnt="2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55347D38-017B-4E97-ABE5-1D55F12D7AD0}" type="pres">
      <dgm:prSet presAssocID="{83EB81CC-6331-455F-B773-ABDA588E37E6}" presName="text3" presStyleLbl="fgAcc3" presStyleIdx="0" presStyleCnt="2" custScaleX="1612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1B6393-C305-49E5-BDC5-25ACE8FF93D4}" type="pres">
      <dgm:prSet presAssocID="{83EB81CC-6331-455F-B773-ABDA588E37E6}" presName="hierChild4" presStyleCnt="0"/>
      <dgm:spPr/>
    </dgm:pt>
    <dgm:pt modelId="{006D9070-CEDD-4352-B82D-90FCC623A71F}" type="pres">
      <dgm:prSet presAssocID="{D45EFFE7-1191-404C-B30B-10F8D737356C}" presName="Name23" presStyleLbl="parChTrans1D4" presStyleIdx="0" presStyleCnt="5"/>
      <dgm:spPr/>
      <dgm:t>
        <a:bodyPr/>
        <a:lstStyle/>
        <a:p>
          <a:endParaRPr lang="ru-RU"/>
        </a:p>
      </dgm:t>
    </dgm:pt>
    <dgm:pt modelId="{707FC423-AC3D-414C-8F22-F9CA58267B4D}" type="pres">
      <dgm:prSet presAssocID="{151918C3-A27C-4AE0-8CCF-9DE113C46BD7}" presName="hierRoot4" presStyleCnt="0"/>
      <dgm:spPr/>
    </dgm:pt>
    <dgm:pt modelId="{D0541641-53AD-4DC8-BFF5-A4CB1A099BD9}" type="pres">
      <dgm:prSet presAssocID="{151918C3-A27C-4AE0-8CCF-9DE113C46BD7}" presName="composite4" presStyleCnt="0"/>
      <dgm:spPr/>
    </dgm:pt>
    <dgm:pt modelId="{0BB7C3CD-13B1-4D4F-8439-D444F521B1CB}" type="pres">
      <dgm:prSet presAssocID="{151918C3-A27C-4AE0-8CCF-9DE113C46BD7}" presName="background4" presStyleLbl="node4" presStyleIdx="0" presStyleCnt="5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DFCC8141-63C7-4D2A-BB56-6CC38EBF746D}" type="pres">
      <dgm:prSet presAssocID="{151918C3-A27C-4AE0-8CCF-9DE113C46BD7}" presName="text4" presStyleLbl="fgAcc4" presStyleIdx="0" presStyleCnt="5" custScaleX="142946" custLinFactNeighborX="-286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039A27-9448-4214-903E-848B84BB0F7A}" type="pres">
      <dgm:prSet presAssocID="{151918C3-A27C-4AE0-8CCF-9DE113C46BD7}" presName="hierChild5" presStyleCnt="0"/>
      <dgm:spPr/>
    </dgm:pt>
    <dgm:pt modelId="{EC8B1350-CC47-4902-B950-0980E4D2032E}" type="pres">
      <dgm:prSet presAssocID="{B4A631D2-AC66-4085-8B3E-CE185613F5A4}" presName="Name23" presStyleLbl="parChTrans1D4" presStyleIdx="1" presStyleCnt="5"/>
      <dgm:spPr/>
      <dgm:t>
        <a:bodyPr/>
        <a:lstStyle/>
        <a:p>
          <a:endParaRPr lang="ru-RU"/>
        </a:p>
      </dgm:t>
    </dgm:pt>
    <dgm:pt modelId="{FEB7BC6E-922A-494E-852C-E158C761F622}" type="pres">
      <dgm:prSet presAssocID="{72AF39EA-885D-4A51-A4D1-EB1053FB53E6}" presName="hierRoot4" presStyleCnt="0"/>
      <dgm:spPr/>
    </dgm:pt>
    <dgm:pt modelId="{0D9B9DC6-FBFD-4C9E-8762-C46FE2A63B95}" type="pres">
      <dgm:prSet presAssocID="{72AF39EA-885D-4A51-A4D1-EB1053FB53E6}" presName="composite4" presStyleCnt="0"/>
      <dgm:spPr/>
    </dgm:pt>
    <dgm:pt modelId="{E08DECB3-A2BA-4CE3-8454-213FC92387BE}" type="pres">
      <dgm:prSet presAssocID="{72AF39EA-885D-4A51-A4D1-EB1053FB53E6}" presName="background4" presStyleLbl="node4" presStyleIdx="1" presStyleCnt="5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6C4337C4-EBE9-47CE-AC34-CF10BD454ACE}" type="pres">
      <dgm:prSet presAssocID="{72AF39EA-885D-4A51-A4D1-EB1053FB53E6}" presName="text4" presStyleLbl="fgAcc4" presStyleIdx="1" presStyleCnt="5" custScaleX="726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F96E94-13E8-4EEA-8578-6C26970FF020}" type="pres">
      <dgm:prSet presAssocID="{72AF39EA-885D-4A51-A4D1-EB1053FB53E6}" presName="hierChild5" presStyleCnt="0"/>
      <dgm:spPr/>
    </dgm:pt>
    <dgm:pt modelId="{06838633-6C46-45EE-8D19-94F95B6AB85F}" type="pres">
      <dgm:prSet presAssocID="{5760828E-1633-44A6-ADA7-F5A20C8CD824}" presName="Name17" presStyleLbl="parChTrans1D3" presStyleIdx="1" presStyleCnt="2"/>
      <dgm:spPr/>
      <dgm:t>
        <a:bodyPr/>
        <a:lstStyle/>
        <a:p>
          <a:endParaRPr lang="ru-RU"/>
        </a:p>
      </dgm:t>
    </dgm:pt>
    <dgm:pt modelId="{3AEF5527-008F-42EC-B50B-75727C22F542}" type="pres">
      <dgm:prSet presAssocID="{EE45191E-4247-4222-BB35-7A9B8B46E1BD}" presName="hierRoot3" presStyleCnt="0"/>
      <dgm:spPr/>
    </dgm:pt>
    <dgm:pt modelId="{67145E8B-B39D-482B-9521-C780B860AE4C}" type="pres">
      <dgm:prSet presAssocID="{EE45191E-4247-4222-BB35-7A9B8B46E1BD}" presName="composite3" presStyleCnt="0"/>
      <dgm:spPr/>
    </dgm:pt>
    <dgm:pt modelId="{05F5C2D3-A2EF-4D4D-A02A-126AFF17D3D4}" type="pres">
      <dgm:prSet presAssocID="{EE45191E-4247-4222-BB35-7A9B8B46E1BD}" presName="background3" presStyleLbl="node3" presStyleIdx="1" presStyleCnt="2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D9CA47E3-34A1-44B0-85B3-D137127DC05D}" type="pres">
      <dgm:prSet presAssocID="{EE45191E-4247-4222-BB35-7A9B8B46E1BD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A827DB-896F-4E4E-9C90-8A94E9BA0595}" type="pres">
      <dgm:prSet presAssocID="{EE45191E-4247-4222-BB35-7A9B8B46E1BD}" presName="hierChild4" presStyleCnt="0"/>
      <dgm:spPr/>
    </dgm:pt>
    <dgm:pt modelId="{F7C638C9-93C1-42BA-A23C-D2C845B9F19D}" type="pres">
      <dgm:prSet presAssocID="{E0FA61B7-0577-4C50-903F-401DA0A6CA3B}" presName="Name23" presStyleLbl="parChTrans1D4" presStyleIdx="2" presStyleCnt="5"/>
      <dgm:spPr/>
      <dgm:t>
        <a:bodyPr/>
        <a:lstStyle/>
        <a:p>
          <a:endParaRPr lang="ru-RU"/>
        </a:p>
      </dgm:t>
    </dgm:pt>
    <dgm:pt modelId="{C359681D-1B06-4208-A1DB-05B3978037C5}" type="pres">
      <dgm:prSet presAssocID="{93D02004-C6CE-43F4-ABA6-C7D4CB6C64B4}" presName="hierRoot4" presStyleCnt="0"/>
      <dgm:spPr/>
    </dgm:pt>
    <dgm:pt modelId="{90D4ACC4-C732-46DC-92D2-8EAA3026EDA8}" type="pres">
      <dgm:prSet presAssocID="{93D02004-C6CE-43F4-ABA6-C7D4CB6C64B4}" presName="composite4" presStyleCnt="0"/>
      <dgm:spPr/>
    </dgm:pt>
    <dgm:pt modelId="{0CB7844C-493A-4CDD-A361-DAE4B194EA77}" type="pres">
      <dgm:prSet presAssocID="{93D02004-C6CE-43F4-ABA6-C7D4CB6C64B4}" presName="background4" presStyleLbl="node4" presStyleIdx="2" presStyleCnt="5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AD5CDC41-B00E-4D44-AB86-E5CCF0DB9B1C}" type="pres">
      <dgm:prSet presAssocID="{93D02004-C6CE-43F4-ABA6-C7D4CB6C64B4}" presName="text4" presStyleLbl="fgAcc4" presStyleIdx="2" presStyleCnt="5" custScaleX="117687" custLinFactNeighborX="25699" custLinFactNeighborY="480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C53E89-55CB-4FD9-94E7-679C24167F84}" type="pres">
      <dgm:prSet presAssocID="{93D02004-C6CE-43F4-ABA6-C7D4CB6C64B4}" presName="hierChild5" presStyleCnt="0"/>
      <dgm:spPr/>
    </dgm:pt>
    <dgm:pt modelId="{55345E53-FCD2-4444-AE0D-A01936865148}" type="pres">
      <dgm:prSet presAssocID="{F0ED4F4A-9029-4503-A727-26790F1BC662}" presName="Name23" presStyleLbl="parChTrans1D4" presStyleIdx="3" presStyleCnt="5"/>
      <dgm:spPr/>
      <dgm:t>
        <a:bodyPr/>
        <a:lstStyle/>
        <a:p>
          <a:endParaRPr lang="ru-RU"/>
        </a:p>
      </dgm:t>
    </dgm:pt>
    <dgm:pt modelId="{A9CF4D6F-26D8-4EF8-9F98-C06957990494}" type="pres">
      <dgm:prSet presAssocID="{FF447601-D92E-40CB-9A25-064AFCBD4B9C}" presName="hierRoot4" presStyleCnt="0"/>
      <dgm:spPr/>
    </dgm:pt>
    <dgm:pt modelId="{49F47BFD-8BD1-4A47-BB59-6A545A966D2B}" type="pres">
      <dgm:prSet presAssocID="{FF447601-D92E-40CB-9A25-064AFCBD4B9C}" presName="composite4" presStyleCnt="0"/>
      <dgm:spPr/>
    </dgm:pt>
    <dgm:pt modelId="{070674F3-D455-437E-856D-4F4D530DDE06}" type="pres">
      <dgm:prSet presAssocID="{FF447601-D92E-40CB-9A25-064AFCBD4B9C}" presName="background4" presStyleLbl="node4" presStyleIdx="3" presStyleCnt="5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85B2CBB3-A95A-4176-A840-2B4349113027}" type="pres">
      <dgm:prSet presAssocID="{FF447601-D92E-40CB-9A25-064AFCBD4B9C}" presName="text4" presStyleLbl="fgAcc4" presStyleIdx="3" presStyleCnt="5" custScaleX="1381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1FFC15-C0AC-4C93-8A12-30EFFB11B579}" type="pres">
      <dgm:prSet presAssocID="{FF447601-D92E-40CB-9A25-064AFCBD4B9C}" presName="hierChild5" presStyleCnt="0"/>
      <dgm:spPr/>
    </dgm:pt>
    <dgm:pt modelId="{0AD5A0B5-105D-4440-AD42-DA337B8E9C4B}" type="pres">
      <dgm:prSet presAssocID="{DCE86F47-48F0-48C2-A4D7-60A2A5BB92B7}" presName="Name23" presStyleLbl="parChTrans1D4" presStyleIdx="4" presStyleCnt="5"/>
      <dgm:spPr/>
      <dgm:t>
        <a:bodyPr/>
        <a:lstStyle/>
        <a:p>
          <a:endParaRPr lang="ru-RU"/>
        </a:p>
      </dgm:t>
    </dgm:pt>
    <dgm:pt modelId="{3F82C5CD-DAD1-4196-B2DA-687EADA38672}" type="pres">
      <dgm:prSet presAssocID="{133CBDD6-8AF3-4959-A0A2-8BA9637BF735}" presName="hierRoot4" presStyleCnt="0"/>
      <dgm:spPr/>
    </dgm:pt>
    <dgm:pt modelId="{630A340A-D44D-4ED7-9E7A-4221972D3DAC}" type="pres">
      <dgm:prSet presAssocID="{133CBDD6-8AF3-4959-A0A2-8BA9637BF735}" presName="composite4" presStyleCnt="0"/>
      <dgm:spPr/>
    </dgm:pt>
    <dgm:pt modelId="{EF07ACC9-0405-4618-B450-B8B698D0AE27}" type="pres">
      <dgm:prSet presAssocID="{133CBDD6-8AF3-4959-A0A2-8BA9637BF735}" presName="background4" presStyleLbl="node4" presStyleIdx="4" presStyleCnt="5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2ED6EB44-7D24-4326-9D13-84055B7563C5}" type="pres">
      <dgm:prSet presAssocID="{133CBDD6-8AF3-4959-A0A2-8BA9637BF735}" presName="text4" presStyleLbl="fgAcc4" presStyleIdx="4" presStyleCnt="5" custScaleX="1422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5D59F2-5708-47F9-BC72-7587707FB368}" type="pres">
      <dgm:prSet presAssocID="{133CBDD6-8AF3-4959-A0A2-8BA9637BF735}" presName="hierChild5" presStyleCnt="0"/>
      <dgm:spPr/>
    </dgm:pt>
    <dgm:pt modelId="{94247FB0-9958-4A3B-92FC-50B84B045B90}" type="pres">
      <dgm:prSet presAssocID="{89E70377-CBA4-4E10-9307-FDB336E2AAE5}" presName="Name10" presStyleLbl="parChTrans1D2" presStyleIdx="2" presStyleCnt="4"/>
      <dgm:spPr/>
      <dgm:t>
        <a:bodyPr/>
        <a:lstStyle/>
        <a:p>
          <a:endParaRPr lang="ru-RU"/>
        </a:p>
      </dgm:t>
    </dgm:pt>
    <dgm:pt modelId="{6075AFDE-F786-49C3-8700-644A53F00735}" type="pres">
      <dgm:prSet presAssocID="{7CCD542F-4ED0-44BA-85B4-EE7102F6B75A}" presName="hierRoot2" presStyleCnt="0"/>
      <dgm:spPr/>
    </dgm:pt>
    <dgm:pt modelId="{3C32B077-5EB2-4D31-96D2-5B1B031C8A48}" type="pres">
      <dgm:prSet presAssocID="{7CCD542F-4ED0-44BA-85B4-EE7102F6B75A}" presName="composite2" presStyleCnt="0"/>
      <dgm:spPr/>
    </dgm:pt>
    <dgm:pt modelId="{87FC3892-405F-42E0-A03D-D76322018925}" type="pres">
      <dgm:prSet presAssocID="{7CCD542F-4ED0-44BA-85B4-EE7102F6B75A}" presName="background2" presStyleLbl="node2" presStyleIdx="2" presStyleCnt="4"/>
      <dgm:spPr/>
    </dgm:pt>
    <dgm:pt modelId="{3BC74CE9-C14D-4CCF-A534-CA15C6150114}" type="pres">
      <dgm:prSet presAssocID="{7CCD542F-4ED0-44BA-85B4-EE7102F6B75A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D5D6FD-32BC-4F96-826B-87EB24A934C1}" type="pres">
      <dgm:prSet presAssocID="{7CCD542F-4ED0-44BA-85B4-EE7102F6B75A}" presName="hierChild3" presStyleCnt="0"/>
      <dgm:spPr/>
    </dgm:pt>
    <dgm:pt modelId="{CC6D6A0F-165F-4947-93FB-F58A0A17EE2E}" type="pres">
      <dgm:prSet presAssocID="{030A8901-F0E6-4A71-AB31-67B12A2AC822}" presName="Name10" presStyleLbl="parChTrans1D2" presStyleIdx="3" presStyleCnt="4"/>
      <dgm:spPr/>
      <dgm:t>
        <a:bodyPr/>
        <a:lstStyle/>
        <a:p>
          <a:endParaRPr lang="ru-RU"/>
        </a:p>
      </dgm:t>
    </dgm:pt>
    <dgm:pt modelId="{68ADDC1D-10C1-4A2A-ADB4-268E3EF2E769}" type="pres">
      <dgm:prSet presAssocID="{4B6368F0-BA37-4BAB-ACD9-A4F4673C1658}" presName="hierRoot2" presStyleCnt="0"/>
      <dgm:spPr/>
    </dgm:pt>
    <dgm:pt modelId="{E27FFF34-165D-4C07-B174-8C4F94FB17E3}" type="pres">
      <dgm:prSet presAssocID="{4B6368F0-BA37-4BAB-ACD9-A4F4673C1658}" presName="composite2" presStyleCnt="0"/>
      <dgm:spPr/>
    </dgm:pt>
    <dgm:pt modelId="{60B63E14-FDA8-4C9F-AA05-A862B9208745}" type="pres">
      <dgm:prSet presAssocID="{4B6368F0-BA37-4BAB-ACD9-A4F4673C1658}" presName="background2" presStyleLbl="node2" presStyleIdx="3" presStyleCnt="4"/>
      <dgm:spPr/>
    </dgm:pt>
    <dgm:pt modelId="{6271EB60-4633-41A4-A7CB-00BDA8435F9E}" type="pres">
      <dgm:prSet presAssocID="{4B6368F0-BA37-4BAB-ACD9-A4F4673C1658}" presName="text2" presStyleLbl="fgAcc2" presStyleIdx="3" presStyleCnt="4" custLinFactNeighborX="255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B39842-7896-46E2-BC68-73E60D359558}" type="pres">
      <dgm:prSet presAssocID="{4B6368F0-BA37-4BAB-ACD9-A4F4673C1658}" presName="hierChild3" presStyleCnt="0"/>
      <dgm:spPr/>
    </dgm:pt>
  </dgm:ptLst>
  <dgm:cxnLst>
    <dgm:cxn modelId="{75933615-71ED-42E8-96F7-FF9577FD83CF}" srcId="{DB44D14F-8CBC-4589-8C58-8E2C38F285A6}" destId="{4B6368F0-BA37-4BAB-ACD9-A4F4673C1658}" srcOrd="3" destOrd="0" parTransId="{030A8901-F0E6-4A71-AB31-67B12A2AC822}" sibTransId="{47F4FF44-B361-4E08-9FF2-AD0005B14FEC}"/>
    <dgm:cxn modelId="{7AA13BAC-EC35-4582-9C8A-0A1B46536E48}" type="presOf" srcId="{133CBDD6-8AF3-4959-A0A2-8BA9637BF735}" destId="{2ED6EB44-7D24-4326-9D13-84055B7563C5}" srcOrd="0" destOrd="0" presId="urn:microsoft.com/office/officeart/2005/8/layout/hierarchy1"/>
    <dgm:cxn modelId="{DCCD3D61-FB31-45E2-AFE0-6734B9C81CE5}" type="presOf" srcId="{CA91BEAC-B068-4D01-83A2-5FD0E1475DD4}" destId="{10DA35B0-E1A0-4C8A-A085-B4757D051729}" srcOrd="0" destOrd="0" presId="urn:microsoft.com/office/officeart/2005/8/layout/hierarchy1"/>
    <dgm:cxn modelId="{4F368924-0850-411C-AF03-BD53E985D6D4}" type="presOf" srcId="{5760828E-1633-44A6-ADA7-F5A20C8CD824}" destId="{06838633-6C46-45EE-8D19-94F95B6AB85F}" srcOrd="0" destOrd="0" presId="urn:microsoft.com/office/officeart/2005/8/layout/hierarchy1"/>
    <dgm:cxn modelId="{D1B4F0BF-CEB4-4C42-8C4A-C4AE05658363}" srcId="{EE45191E-4247-4222-BB35-7A9B8B46E1BD}" destId="{FF447601-D92E-40CB-9A25-064AFCBD4B9C}" srcOrd="1" destOrd="0" parTransId="{F0ED4F4A-9029-4503-A727-26790F1BC662}" sibTransId="{17EF1D10-728B-4FD2-9B8F-D45F9C5B8B41}"/>
    <dgm:cxn modelId="{393FCEAB-3F48-41F3-AAEA-64D458FF235D}" srcId="{83EB81CC-6331-455F-B773-ABDA588E37E6}" destId="{72AF39EA-885D-4A51-A4D1-EB1053FB53E6}" srcOrd="1" destOrd="0" parTransId="{B4A631D2-AC66-4085-8B3E-CE185613F5A4}" sibTransId="{F204938C-96E6-4870-82CF-17B4B31530F2}"/>
    <dgm:cxn modelId="{278B73C4-5B89-454B-9C27-8917B95837B5}" srcId="{DB44D14F-8CBC-4589-8C58-8E2C38F285A6}" destId="{1575446C-4179-4881-83F6-0F16888E5478}" srcOrd="0" destOrd="0" parTransId="{8172D01D-138D-4985-9A30-3E6769FCDEE3}" sibTransId="{E76CBA80-A785-4F6A-AAEE-B8CF99FD0503}"/>
    <dgm:cxn modelId="{D6B5D553-44E6-4026-8391-7A562D7B76BA}" srcId="{DB44D14F-8CBC-4589-8C58-8E2C38F285A6}" destId="{20445B06-C441-4CE0-9065-FF566942B586}" srcOrd="1" destOrd="0" parTransId="{6D78E35C-9E79-4B28-8931-42E4B3D1C9E5}" sibTransId="{A6585C22-8057-411B-9102-73E02C8B1056}"/>
    <dgm:cxn modelId="{E6C28C3F-AEF3-4BF8-8C86-E76E34D2F8DB}" srcId="{20445B06-C441-4CE0-9065-FF566942B586}" destId="{EE45191E-4247-4222-BB35-7A9B8B46E1BD}" srcOrd="1" destOrd="0" parTransId="{5760828E-1633-44A6-ADA7-F5A20C8CD824}" sibTransId="{E16A2440-311F-45C1-8471-61581161809B}"/>
    <dgm:cxn modelId="{128F9AA1-2113-4F33-A879-215A2A6D5D9C}" type="presOf" srcId="{1575446C-4179-4881-83F6-0F16888E5478}" destId="{2E38ADBB-A239-4622-AD27-35D7824D0DD0}" srcOrd="0" destOrd="0" presId="urn:microsoft.com/office/officeart/2005/8/layout/hierarchy1"/>
    <dgm:cxn modelId="{8EAD2B2B-34EA-4BE1-AE34-D28F6701F67F}" type="presOf" srcId="{030A8901-F0E6-4A71-AB31-67B12A2AC822}" destId="{CC6D6A0F-165F-4947-93FB-F58A0A17EE2E}" srcOrd="0" destOrd="0" presId="urn:microsoft.com/office/officeart/2005/8/layout/hierarchy1"/>
    <dgm:cxn modelId="{2D1CD133-8285-47D4-86F9-92C798CDEB44}" type="presOf" srcId="{6D78E35C-9E79-4B28-8931-42E4B3D1C9E5}" destId="{999ED871-F859-45D6-9FFC-F5DDE6FB0EBC}" srcOrd="0" destOrd="0" presId="urn:microsoft.com/office/officeart/2005/8/layout/hierarchy1"/>
    <dgm:cxn modelId="{F99A7F70-7682-4D51-958E-C31E68EF675D}" srcId="{20445B06-C441-4CE0-9065-FF566942B586}" destId="{83EB81CC-6331-455F-B773-ABDA588E37E6}" srcOrd="0" destOrd="0" parTransId="{CA91BEAC-B068-4D01-83A2-5FD0E1475DD4}" sibTransId="{0E511AB8-9BB5-4E60-AA1E-44E6AA74C223}"/>
    <dgm:cxn modelId="{F4821753-09E3-4A25-9AF6-407EA5D8351C}" type="presOf" srcId="{E0FA61B7-0577-4C50-903F-401DA0A6CA3B}" destId="{F7C638C9-93C1-42BA-A23C-D2C845B9F19D}" srcOrd="0" destOrd="0" presId="urn:microsoft.com/office/officeart/2005/8/layout/hierarchy1"/>
    <dgm:cxn modelId="{86ABC052-6E55-48C6-87B9-A20FE5D53AF6}" type="presOf" srcId="{8172D01D-138D-4985-9A30-3E6769FCDEE3}" destId="{D9CE35B0-8FAC-4312-9440-200E37DBB945}" srcOrd="0" destOrd="0" presId="urn:microsoft.com/office/officeart/2005/8/layout/hierarchy1"/>
    <dgm:cxn modelId="{D09ACCAA-7466-4987-AF34-90AF4D429EBE}" type="presOf" srcId="{DCE86F47-48F0-48C2-A4D7-60A2A5BB92B7}" destId="{0AD5A0B5-105D-4440-AD42-DA337B8E9C4B}" srcOrd="0" destOrd="0" presId="urn:microsoft.com/office/officeart/2005/8/layout/hierarchy1"/>
    <dgm:cxn modelId="{DE8B71AF-F899-41DF-9374-F63D9E79CCE3}" type="presOf" srcId="{D45EFFE7-1191-404C-B30B-10F8D737356C}" destId="{006D9070-CEDD-4352-B82D-90FCC623A71F}" srcOrd="0" destOrd="0" presId="urn:microsoft.com/office/officeart/2005/8/layout/hierarchy1"/>
    <dgm:cxn modelId="{A08C6D2A-3C05-4D69-AC55-B5E2FCD8F8F4}" type="presOf" srcId="{7CCD542F-4ED0-44BA-85B4-EE7102F6B75A}" destId="{3BC74CE9-C14D-4CCF-A534-CA15C6150114}" srcOrd="0" destOrd="0" presId="urn:microsoft.com/office/officeart/2005/8/layout/hierarchy1"/>
    <dgm:cxn modelId="{162783EF-3A37-490C-A788-0351B67284CC}" type="presOf" srcId="{EE45191E-4247-4222-BB35-7A9B8B46E1BD}" destId="{D9CA47E3-34A1-44B0-85B3-D137127DC05D}" srcOrd="0" destOrd="0" presId="urn:microsoft.com/office/officeart/2005/8/layout/hierarchy1"/>
    <dgm:cxn modelId="{82540558-0135-4003-8C1F-02B86BF3FE2C}" type="presOf" srcId="{DB44D14F-8CBC-4589-8C58-8E2C38F285A6}" destId="{773C7B8F-3E9C-413C-9C3C-8BC3F9F64D17}" srcOrd="0" destOrd="0" presId="urn:microsoft.com/office/officeart/2005/8/layout/hierarchy1"/>
    <dgm:cxn modelId="{53578BBC-2576-46D3-B6BA-BF23E0A6598A}" srcId="{DB44D14F-8CBC-4589-8C58-8E2C38F285A6}" destId="{7CCD542F-4ED0-44BA-85B4-EE7102F6B75A}" srcOrd="2" destOrd="0" parTransId="{89E70377-CBA4-4E10-9307-FDB336E2AAE5}" sibTransId="{60F47808-84F4-4B7B-B971-E128D30F0E4D}"/>
    <dgm:cxn modelId="{E92A034D-576C-4AB2-8C79-AA80A4EFD961}" type="presOf" srcId="{4B6368F0-BA37-4BAB-ACD9-A4F4673C1658}" destId="{6271EB60-4633-41A4-A7CB-00BDA8435F9E}" srcOrd="0" destOrd="0" presId="urn:microsoft.com/office/officeart/2005/8/layout/hierarchy1"/>
    <dgm:cxn modelId="{0E09ADE2-8BC0-4DED-9F72-3A69DF6801C0}" type="presOf" srcId="{72AF39EA-885D-4A51-A4D1-EB1053FB53E6}" destId="{6C4337C4-EBE9-47CE-AC34-CF10BD454ACE}" srcOrd="0" destOrd="0" presId="urn:microsoft.com/office/officeart/2005/8/layout/hierarchy1"/>
    <dgm:cxn modelId="{AD862FE6-2D7B-4A37-ADE4-087C51CF7A87}" type="presOf" srcId="{83EB81CC-6331-455F-B773-ABDA588E37E6}" destId="{55347D38-017B-4E97-ABE5-1D55F12D7AD0}" srcOrd="0" destOrd="0" presId="urn:microsoft.com/office/officeart/2005/8/layout/hierarchy1"/>
    <dgm:cxn modelId="{12FEA2FD-F66B-48A7-B15F-4B486DDD2F57}" type="presOf" srcId="{151918C3-A27C-4AE0-8CCF-9DE113C46BD7}" destId="{DFCC8141-63C7-4D2A-BB56-6CC38EBF746D}" srcOrd="0" destOrd="0" presId="urn:microsoft.com/office/officeart/2005/8/layout/hierarchy1"/>
    <dgm:cxn modelId="{3AD40F92-D15D-4523-BE85-094FBD1B98E6}" srcId="{83EB81CC-6331-455F-B773-ABDA588E37E6}" destId="{151918C3-A27C-4AE0-8CCF-9DE113C46BD7}" srcOrd="0" destOrd="0" parTransId="{D45EFFE7-1191-404C-B30B-10F8D737356C}" sibTransId="{CB00223A-C578-441C-B942-5C53FC120245}"/>
    <dgm:cxn modelId="{8F4178E3-0404-46BC-9F8A-C1326B63B75F}" type="presOf" srcId="{FF447601-D92E-40CB-9A25-064AFCBD4B9C}" destId="{85B2CBB3-A95A-4176-A840-2B4349113027}" srcOrd="0" destOrd="0" presId="urn:microsoft.com/office/officeart/2005/8/layout/hierarchy1"/>
    <dgm:cxn modelId="{0181287F-1EDB-40B7-B855-89A2B1CDF948}" type="presOf" srcId="{F0ED4F4A-9029-4503-A727-26790F1BC662}" destId="{55345E53-FCD2-4444-AE0D-A01936865148}" srcOrd="0" destOrd="0" presId="urn:microsoft.com/office/officeart/2005/8/layout/hierarchy1"/>
    <dgm:cxn modelId="{0C4C1B18-6C3E-4C7A-AACA-C433C4DDD349}" srcId="{EE45191E-4247-4222-BB35-7A9B8B46E1BD}" destId="{93D02004-C6CE-43F4-ABA6-C7D4CB6C64B4}" srcOrd="0" destOrd="0" parTransId="{E0FA61B7-0577-4C50-903F-401DA0A6CA3B}" sibTransId="{1B5C395E-9748-4C86-935E-45D389188D07}"/>
    <dgm:cxn modelId="{A6FF65D7-7045-4222-8FAD-1AC55F2245FE}" type="presOf" srcId="{B4A631D2-AC66-4085-8B3E-CE185613F5A4}" destId="{EC8B1350-CC47-4902-B950-0980E4D2032E}" srcOrd="0" destOrd="0" presId="urn:microsoft.com/office/officeart/2005/8/layout/hierarchy1"/>
    <dgm:cxn modelId="{8AB425EB-C66F-4AFF-AE06-DF93C35414D8}" type="presOf" srcId="{93D02004-C6CE-43F4-ABA6-C7D4CB6C64B4}" destId="{AD5CDC41-B00E-4D44-AB86-E5CCF0DB9B1C}" srcOrd="0" destOrd="0" presId="urn:microsoft.com/office/officeart/2005/8/layout/hierarchy1"/>
    <dgm:cxn modelId="{C0AF8116-AAE4-4DDE-B95F-04E4373F31B1}" srcId="{EE45191E-4247-4222-BB35-7A9B8B46E1BD}" destId="{133CBDD6-8AF3-4959-A0A2-8BA9637BF735}" srcOrd="2" destOrd="0" parTransId="{DCE86F47-48F0-48C2-A4D7-60A2A5BB92B7}" sibTransId="{71FE7305-369D-4C65-BEAA-1864CFFB2152}"/>
    <dgm:cxn modelId="{5232BE8D-E0F6-4CAB-8EA1-BE6B4A013C89}" srcId="{A2760412-AE3A-4E8F-BFA9-CF20DC35BD6F}" destId="{DB44D14F-8CBC-4589-8C58-8E2C38F285A6}" srcOrd="0" destOrd="0" parTransId="{262FB297-8E24-4672-A7CD-89426CA38571}" sibTransId="{B78DEFEB-0017-4D98-8BEE-5939B90E8CEC}"/>
    <dgm:cxn modelId="{5F1C0F62-7F91-4C31-A2F4-38086AA51399}" type="presOf" srcId="{20445B06-C441-4CE0-9065-FF566942B586}" destId="{E60B6349-DB8F-430A-8806-0B099D0B8667}" srcOrd="0" destOrd="0" presId="urn:microsoft.com/office/officeart/2005/8/layout/hierarchy1"/>
    <dgm:cxn modelId="{78130D4F-DA2D-4D85-8D85-CE89829F755D}" type="presOf" srcId="{89E70377-CBA4-4E10-9307-FDB336E2AAE5}" destId="{94247FB0-9958-4A3B-92FC-50B84B045B90}" srcOrd="0" destOrd="0" presId="urn:microsoft.com/office/officeart/2005/8/layout/hierarchy1"/>
    <dgm:cxn modelId="{DFBA4879-10AB-47A7-A5FD-B3A9296E0611}" type="presOf" srcId="{A2760412-AE3A-4E8F-BFA9-CF20DC35BD6F}" destId="{E7847862-6DE1-4162-BABD-F73796B7510B}" srcOrd="0" destOrd="0" presId="urn:microsoft.com/office/officeart/2005/8/layout/hierarchy1"/>
    <dgm:cxn modelId="{51EA4F8B-1ED2-467D-A33E-0771028F759C}" type="presParOf" srcId="{E7847862-6DE1-4162-BABD-F73796B7510B}" destId="{B3A85DC2-6D1C-46E7-A9B8-26085175A953}" srcOrd="0" destOrd="0" presId="urn:microsoft.com/office/officeart/2005/8/layout/hierarchy1"/>
    <dgm:cxn modelId="{71DCB5EE-8DA2-4AA7-8111-F2551695AFF8}" type="presParOf" srcId="{B3A85DC2-6D1C-46E7-A9B8-26085175A953}" destId="{680B54F5-5CC7-4BEE-BB61-2428E7A58628}" srcOrd="0" destOrd="0" presId="urn:microsoft.com/office/officeart/2005/8/layout/hierarchy1"/>
    <dgm:cxn modelId="{6DB33F9E-690B-4A6A-9F26-7D4B1CA63565}" type="presParOf" srcId="{680B54F5-5CC7-4BEE-BB61-2428E7A58628}" destId="{34A1EBC9-4731-40C9-B78B-C4999985A00F}" srcOrd="0" destOrd="0" presId="urn:microsoft.com/office/officeart/2005/8/layout/hierarchy1"/>
    <dgm:cxn modelId="{BC9D61E1-7B17-42F2-9464-9748E5582C0F}" type="presParOf" srcId="{680B54F5-5CC7-4BEE-BB61-2428E7A58628}" destId="{773C7B8F-3E9C-413C-9C3C-8BC3F9F64D17}" srcOrd="1" destOrd="0" presId="urn:microsoft.com/office/officeart/2005/8/layout/hierarchy1"/>
    <dgm:cxn modelId="{46403443-6305-4B71-BB3D-D74B8299944F}" type="presParOf" srcId="{B3A85DC2-6D1C-46E7-A9B8-26085175A953}" destId="{D2196F51-ECE3-43AA-B57C-80FD2F383D33}" srcOrd="1" destOrd="0" presId="urn:microsoft.com/office/officeart/2005/8/layout/hierarchy1"/>
    <dgm:cxn modelId="{C8A95BBC-8F3C-4CC2-9400-58E6D7E0ED73}" type="presParOf" srcId="{D2196F51-ECE3-43AA-B57C-80FD2F383D33}" destId="{D9CE35B0-8FAC-4312-9440-200E37DBB945}" srcOrd="0" destOrd="0" presId="urn:microsoft.com/office/officeart/2005/8/layout/hierarchy1"/>
    <dgm:cxn modelId="{DD77E41E-32AB-49FD-992A-7EA2BBCC7E90}" type="presParOf" srcId="{D2196F51-ECE3-43AA-B57C-80FD2F383D33}" destId="{E19D8469-1539-4AF5-B31F-866190DCE216}" srcOrd="1" destOrd="0" presId="urn:microsoft.com/office/officeart/2005/8/layout/hierarchy1"/>
    <dgm:cxn modelId="{9AE6133F-4B9C-42E3-9491-011E4F1AFCEA}" type="presParOf" srcId="{E19D8469-1539-4AF5-B31F-866190DCE216}" destId="{853D665F-2811-4CF8-95F8-F583AC5457D5}" srcOrd="0" destOrd="0" presId="urn:microsoft.com/office/officeart/2005/8/layout/hierarchy1"/>
    <dgm:cxn modelId="{F0ED6196-BC3C-494B-B768-3415CF1921A0}" type="presParOf" srcId="{853D665F-2811-4CF8-95F8-F583AC5457D5}" destId="{68B5C2F3-7628-4353-A33D-6D513A3C3EE4}" srcOrd="0" destOrd="0" presId="urn:microsoft.com/office/officeart/2005/8/layout/hierarchy1"/>
    <dgm:cxn modelId="{494010C9-C706-40ED-BFFC-9F13F3D55209}" type="presParOf" srcId="{853D665F-2811-4CF8-95F8-F583AC5457D5}" destId="{2E38ADBB-A239-4622-AD27-35D7824D0DD0}" srcOrd="1" destOrd="0" presId="urn:microsoft.com/office/officeart/2005/8/layout/hierarchy1"/>
    <dgm:cxn modelId="{991D42C6-7750-42CA-AC03-C5107C70638D}" type="presParOf" srcId="{E19D8469-1539-4AF5-B31F-866190DCE216}" destId="{6576190E-BC70-4766-8E29-9D46C332F89F}" srcOrd="1" destOrd="0" presId="urn:microsoft.com/office/officeart/2005/8/layout/hierarchy1"/>
    <dgm:cxn modelId="{F84140FB-D157-4B1F-A5B8-20449613204A}" type="presParOf" srcId="{D2196F51-ECE3-43AA-B57C-80FD2F383D33}" destId="{999ED871-F859-45D6-9FFC-F5DDE6FB0EBC}" srcOrd="2" destOrd="0" presId="urn:microsoft.com/office/officeart/2005/8/layout/hierarchy1"/>
    <dgm:cxn modelId="{FFE2807F-7739-49AC-AD54-4097A98FF33B}" type="presParOf" srcId="{D2196F51-ECE3-43AA-B57C-80FD2F383D33}" destId="{EC56F634-B27F-4405-ADD0-78E2E610F3F7}" srcOrd="3" destOrd="0" presId="urn:microsoft.com/office/officeart/2005/8/layout/hierarchy1"/>
    <dgm:cxn modelId="{17785C1E-3BD6-450E-B699-0DF417588F0C}" type="presParOf" srcId="{EC56F634-B27F-4405-ADD0-78E2E610F3F7}" destId="{7EC13309-8A0E-4E33-B8FE-55869EBE93CB}" srcOrd="0" destOrd="0" presId="urn:microsoft.com/office/officeart/2005/8/layout/hierarchy1"/>
    <dgm:cxn modelId="{AED009F7-54A0-4951-84F8-99A94C22E916}" type="presParOf" srcId="{7EC13309-8A0E-4E33-B8FE-55869EBE93CB}" destId="{826A79A1-E55D-4C41-9617-013EA77F8D44}" srcOrd="0" destOrd="0" presId="urn:microsoft.com/office/officeart/2005/8/layout/hierarchy1"/>
    <dgm:cxn modelId="{A039506E-31DD-476B-8A10-88EE1370983F}" type="presParOf" srcId="{7EC13309-8A0E-4E33-B8FE-55869EBE93CB}" destId="{E60B6349-DB8F-430A-8806-0B099D0B8667}" srcOrd="1" destOrd="0" presId="urn:microsoft.com/office/officeart/2005/8/layout/hierarchy1"/>
    <dgm:cxn modelId="{FC83A7DF-EB92-4CA9-85B9-77C377C4BE83}" type="presParOf" srcId="{EC56F634-B27F-4405-ADD0-78E2E610F3F7}" destId="{951FAD38-EB51-4702-BE14-11DAB320069B}" srcOrd="1" destOrd="0" presId="urn:microsoft.com/office/officeart/2005/8/layout/hierarchy1"/>
    <dgm:cxn modelId="{AE816C77-0BBF-4249-B94F-B48D1879D8C7}" type="presParOf" srcId="{951FAD38-EB51-4702-BE14-11DAB320069B}" destId="{10DA35B0-E1A0-4C8A-A085-B4757D051729}" srcOrd="0" destOrd="0" presId="urn:microsoft.com/office/officeart/2005/8/layout/hierarchy1"/>
    <dgm:cxn modelId="{E89CD60F-A9D6-4004-977B-2ED5E272CDAF}" type="presParOf" srcId="{951FAD38-EB51-4702-BE14-11DAB320069B}" destId="{E95FD7E9-F736-452F-AD05-16CC0AD66E32}" srcOrd="1" destOrd="0" presId="urn:microsoft.com/office/officeart/2005/8/layout/hierarchy1"/>
    <dgm:cxn modelId="{FC2176F3-867C-49C8-A815-50E51C2ACF6A}" type="presParOf" srcId="{E95FD7E9-F736-452F-AD05-16CC0AD66E32}" destId="{19F3D682-60B6-4923-8B39-315F6E577FE9}" srcOrd="0" destOrd="0" presId="urn:microsoft.com/office/officeart/2005/8/layout/hierarchy1"/>
    <dgm:cxn modelId="{CA89DBAB-3AAB-4C9D-AD90-B4427B20F2C3}" type="presParOf" srcId="{19F3D682-60B6-4923-8B39-315F6E577FE9}" destId="{528E2EE7-DBF0-44A6-9F94-43342AE568D4}" srcOrd="0" destOrd="0" presId="urn:microsoft.com/office/officeart/2005/8/layout/hierarchy1"/>
    <dgm:cxn modelId="{D98B99B0-41DB-44F5-BC09-F63796F5D508}" type="presParOf" srcId="{19F3D682-60B6-4923-8B39-315F6E577FE9}" destId="{55347D38-017B-4E97-ABE5-1D55F12D7AD0}" srcOrd="1" destOrd="0" presId="urn:microsoft.com/office/officeart/2005/8/layout/hierarchy1"/>
    <dgm:cxn modelId="{45031D46-A00E-4002-BF89-190691D48AF0}" type="presParOf" srcId="{E95FD7E9-F736-452F-AD05-16CC0AD66E32}" destId="{FD1B6393-C305-49E5-BDC5-25ACE8FF93D4}" srcOrd="1" destOrd="0" presId="urn:microsoft.com/office/officeart/2005/8/layout/hierarchy1"/>
    <dgm:cxn modelId="{0157CF1B-D5B2-450B-B71E-EBD0365602A1}" type="presParOf" srcId="{FD1B6393-C305-49E5-BDC5-25ACE8FF93D4}" destId="{006D9070-CEDD-4352-B82D-90FCC623A71F}" srcOrd="0" destOrd="0" presId="urn:microsoft.com/office/officeart/2005/8/layout/hierarchy1"/>
    <dgm:cxn modelId="{946CA49F-7B90-431E-ADC2-CE0AAF47462D}" type="presParOf" srcId="{FD1B6393-C305-49E5-BDC5-25ACE8FF93D4}" destId="{707FC423-AC3D-414C-8F22-F9CA58267B4D}" srcOrd="1" destOrd="0" presId="urn:microsoft.com/office/officeart/2005/8/layout/hierarchy1"/>
    <dgm:cxn modelId="{417FCDF3-AF77-4C7E-9845-02620B15265E}" type="presParOf" srcId="{707FC423-AC3D-414C-8F22-F9CA58267B4D}" destId="{D0541641-53AD-4DC8-BFF5-A4CB1A099BD9}" srcOrd="0" destOrd="0" presId="urn:microsoft.com/office/officeart/2005/8/layout/hierarchy1"/>
    <dgm:cxn modelId="{AD1CAC0A-5122-4311-8CD0-8FF6DCED2E03}" type="presParOf" srcId="{D0541641-53AD-4DC8-BFF5-A4CB1A099BD9}" destId="{0BB7C3CD-13B1-4D4F-8439-D444F521B1CB}" srcOrd="0" destOrd="0" presId="urn:microsoft.com/office/officeart/2005/8/layout/hierarchy1"/>
    <dgm:cxn modelId="{C0715563-720C-4E83-BE83-04A1D6F7FE50}" type="presParOf" srcId="{D0541641-53AD-4DC8-BFF5-A4CB1A099BD9}" destId="{DFCC8141-63C7-4D2A-BB56-6CC38EBF746D}" srcOrd="1" destOrd="0" presId="urn:microsoft.com/office/officeart/2005/8/layout/hierarchy1"/>
    <dgm:cxn modelId="{B9F54E6B-26CA-423C-9D47-23984405CBAC}" type="presParOf" srcId="{707FC423-AC3D-414C-8F22-F9CA58267B4D}" destId="{A9039A27-9448-4214-903E-848B84BB0F7A}" srcOrd="1" destOrd="0" presId="urn:microsoft.com/office/officeart/2005/8/layout/hierarchy1"/>
    <dgm:cxn modelId="{04E919DE-07A9-40FA-998C-75B49265E49B}" type="presParOf" srcId="{FD1B6393-C305-49E5-BDC5-25ACE8FF93D4}" destId="{EC8B1350-CC47-4902-B950-0980E4D2032E}" srcOrd="2" destOrd="0" presId="urn:microsoft.com/office/officeart/2005/8/layout/hierarchy1"/>
    <dgm:cxn modelId="{5D7699DD-E29C-43BC-85BA-918FC834D8CF}" type="presParOf" srcId="{FD1B6393-C305-49E5-BDC5-25ACE8FF93D4}" destId="{FEB7BC6E-922A-494E-852C-E158C761F622}" srcOrd="3" destOrd="0" presId="urn:microsoft.com/office/officeart/2005/8/layout/hierarchy1"/>
    <dgm:cxn modelId="{4D328837-EDAE-4B79-BF45-7033EBE9C8C6}" type="presParOf" srcId="{FEB7BC6E-922A-494E-852C-E158C761F622}" destId="{0D9B9DC6-FBFD-4C9E-8762-C46FE2A63B95}" srcOrd="0" destOrd="0" presId="urn:microsoft.com/office/officeart/2005/8/layout/hierarchy1"/>
    <dgm:cxn modelId="{C0310CDE-05DC-40ED-9FC6-49C00444E24B}" type="presParOf" srcId="{0D9B9DC6-FBFD-4C9E-8762-C46FE2A63B95}" destId="{E08DECB3-A2BA-4CE3-8454-213FC92387BE}" srcOrd="0" destOrd="0" presId="urn:microsoft.com/office/officeart/2005/8/layout/hierarchy1"/>
    <dgm:cxn modelId="{71A12BFB-BB3F-416F-A6D5-C00830EC3AFE}" type="presParOf" srcId="{0D9B9DC6-FBFD-4C9E-8762-C46FE2A63B95}" destId="{6C4337C4-EBE9-47CE-AC34-CF10BD454ACE}" srcOrd="1" destOrd="0" presId="urn:microsoft.com/office/officeart/2005/8/layout/hierarchy1"/>
    <dgm:cxn modelId="{2842072C-21A6-4639-A400-449DCE323D41}" type="presParOf" srcId="{FEB7BC6E-922A-494E-852C-E158C761F622}" destId="{16F96E94-13E8-4EEA-8578-6C26970FF020}" srcOrd="1" destOrd="0" presId="urn:microsoft.com/office/officeart/2005/8/layout/hierarchy1"/>
    <dgm:cxn modelId="{54B8E8ED-4CC1-4A2E-B1B7-590BA8690781}" type="presParOf" srcId="{951FAD38-EB51-4702-BE14-11DAB320069B}" destId="{06838633-6C46-45EE-8D19-94F95B6AB85F}" srcOrd="2" destOrd="0" presId="urn:microsoft.com/office/officeart/2005/8/layout/hierarchy1"/>
    <dgm:cxn modelId="{AAC57FD3-3AB8-475F-9420-612EE3B04252}" type="presParOf" srcId="{951FAD38-EB51-4702-BE14-11DAB320069B}" destId="{3AEF5527-008F-42EC-B50B-75727C22F542}" srcOrd="3" destOrd="0" presId="urn:microsoft.com/office/officeart/2005/8/layout/hierarchy1"/>
    <dgm:cxn modelId="{D48581C3-8617-4C19-AE0B-EDBAA01158F2}" type="presParOf" srcId="{3AEF5527-008F-42EC-B50B-75727C22F542}" destId="{67145E8B-B39D-482B-9521-C780B860AE4C}" srcOrd="0" destOrd="0" presId="urn:microsoft.com/office/officeart/2005/8/layout/hierarchy1"/>
    <dgm:cxn modelId="{64BBB3CE-3C8E-42D2-999B-B6FAFD4EEE67}" type="presParOf" srcId="{67145E8B-B39D-482B-9521-C780B860AE4C}" destId="{05F5C2D3-A2EF-4D4D-A02A-126AFF17D3D4}" srcOrd="0" destOrd="0" presId="urn:microsoft.com/office/officeart/2005/8/layout/hierarchy1"/>
    <dgm:cxn modelId="{85B83C58-3BD3-46B7-AA20-F7D2DD1F616C}" type="presParOf" srcId="{67145E8B-B39D-482B-9521-C780B860AE4C}" destId="{D9CA47E3-34A1-44B0-85B3-D137127DC05D}" srcOrd="1" destOrd="0" presId="urn:microsoft.com/office/officeart/2005/8/layout/hierarchy1"/>
    <dgm:cxn modelId="{D331E2CD-6220-444F-8856-374D5864DF5B}" type="presParOf" srcId="{3AEF5527-008F-42EC-B50B-75727C22F542}" destId="{6DA827DB-896F-4E4E-9C90-8A94E9BA0595}" srcOrd="1" destOrd="0" presId="urn:microsoft.com/office/officeart/2005/8/layout/hierarchy1"/>
    <dgm:cxn modelId="{509F63AC-DF68-4312-AE8E-0FBCD3977C31}" type="presParOf" srcId="{6DA827DB-896F-4E4E-9C90-8A94E9BA0595}" destId="{F7C638C9-93C1-42BA-A23C-D2C845B9F19D}" srcOrd="0" destOrd="0" presId="urn:microsoft.com/office/officeart/2005/8/layout/hierarchy1"/>
    <dgm:cxn modelId="{4FD6F7E1-5F5C-4E9F-B749-0B5EF5334DE9}" type="presParOf" srcId="{6DA827DB-896F-4E4E-9C90-8A94E9BA0595}" destId="{C359681D-1B06-4208-A1DB-05B3978037C5}" srcOrd="1" destOrd="0" presId="urn:microsoft.com/office/officeart/2005/8/layout/hierarchy1"/>
    <dgm:cxn modelId="{2FA0C79F-3969-45EC-BEFB-F5E63859D706}" type="presParOf" srcId="{C359681D-1B06-4208-A1DB-05B3978037C5}" destId="{90D4ACC4-C732-46DC-92D2-8EAA3026EDA8}" srcOrd="0" destOrd="0" presId="urn:microsoft.com/office/officeart/2005/8/layout/hierarchy1"/>
    <dgm:cxn modelId="{C1EF9D1F-B2E3-4DFD-897E-369186AD111D}" type="presParOf" srcId="{90D4ACC4-C732-46DC-92D2-8EAA3026EDA8}" destId="{0CB7844C-493A-4CDD-A361-DAE4B194EA77}" srcOrd="0" destOrd="0" presId="urn:microsoft.com/office/officeart/2005/8/layout/hierarchy1"/>
    <dgm:cxn modelId="{86994435-71C5-44C6-980A-2A108F44905A}" type="presParOf" srcId="{90D4ACC4-C732-46DC-92D2-8EAA3026EDA8}" destId="{AD5CDC41-B00E-4D44-AB86-E5CCF0DB9B1C}" srcOrd="1" destOrd="0" presId="urn:microsoft.com/office/officeart/2005/8/layout/hierarchy1"/>
    <dgm:cxn modelId="{1C93E23C-AD59-4717-9A2F-7BD2712489FE}" type="presParOf" srcId="{C359681D-1B06-4208-A1DB-05B3978037C5}" destId="{58C53E89-55CB-4FD9-94E7-679C24167F84}" srcOrd="1" destOrd="0" presId="urn:microsoft.com/office/officeart/2005/8/layout/hierarchy1"/>
    <dgm:cxn modelId="{D406191D-2B4A-4641-A527-CA8415386C29}" type="presParOf" srcId="{6DA827DB-896F-4E4E-9C90-8A94E9BA0595}" destId="{55345E53-FCD2-4444-AE0D-A01936865148}" srcOrd="2" destOrd="0" presId="urn:microsoft.com/office/officeart/2005/8/layout/hierarchy1"/>
    <dgm:cxn modelId="{D78D658A-49C0-475D-99C5-3DEF2D51C080}" type="presParOf" srcId="{6DA827DB-896F-4E4E-9C90-8A94E9BA0595}" destId="{A9CF4D6F-26D8-4EF8-9F98-C06957990494}" srcOrd="3" destOrd="0" presId="urn:microsoft.com/office/officeart/2005/8/layout/hierarchy1"/>
    <dgm:cxn modelId="{A27D8DB8-F54E-4B2C-9729-2713EC761909}" type="presParOf" srcId="{A9CF4D6F-26D8-4EF8-9F98-C06957990494}" destId="{49F47BFD-8BD1-4A47-BB59-6A545A966D2B}" srcOrd="0" destOrd="0" presId="urn:microsoft.com/office/officeart/2005/8/layout/hierarchy1"/>
    <dgm:cxn modelId="{C0E1FBCA-853F-42D4-95CF-DE8BF3381413}" type="presParOf" srcId="{49F47BFD-8BD1-4A47-BB59-6A545A966D2B}" destId="{070674F3-D455-437E-856D-4F4D530DDE06}" srcOrd="0" destOrd="0" presId="urn:microsoft.com/office/officeart/2005/8/layout/hierarchy1"/>
    <dgm:cxn modelId="{7DF6F51A-7303-45F2-A481-5421E03AB03A}" type="presParOf" srcId="{49F47BFD-8BD1-4A47-BB59-6A545A966D2B}" destId="{85B2CBB3-A95A-4176-A840-2B4349113027}" srcOrd="1" destOrd="0" presId="urn:microsoft.com/office/officeart/2005/8/layout/hierarchy1"/>
    <dgm:cxn modelId="{0E05E2BF-9140-43EC-A247-C93A0D04665A}" type="presParOf" srcId="{A9CF4D6F-26D8-4EF8-9F98-C06957990494}" destId="{E91FFC15-C0AC-4C93-8A12-30EFFB11B579}" srcOrd="1" destOrd="0" presId="urn:microsoft.com/office/officeart/2005/8/layout/hierarchy1"/>
    <dgm:cxn modelId="{61E1393F-3371-4167-87AD-8D4A43B941A2}" type="presParOf" srcId="{6DA827DB-896F-4E4E-9C90-8A94E9BA0595}" destId="{0AD5A0B5-105D-4440-AD42-DA337B8E9C4B}" srcOrd="4" destOrd="0" presId="urn:microsoft.com/office/officeart/2005/8/layout/hierarchy1"/>
    <dgm:cxn modelId="{543324D6-2B00-484B-B785-F325BABDEBA3}" type="presParOf" srcId="{6DA827DB-896F-4E4E-9C90-8A94E9BA0595}" destId="{3F82C5CD-DAD1-4196-B2DA-687EADA38672}" srcOrd="5" destOrd="0" presId="urn:microsoft.com/office/officeart/2005/8/layout/hierarchy1"/>
    <dgm:cxn modelId="{E97DD3A3-CCD4-44EE-A396-7741E12567CB}" type="presParOf" srcId="{3F82C5CD-DAD1-4196-B2DA-687EADA38672}" destId="{630A340A-D44D-4ED7-9E7A-4221972D3DAC}" srcOrd="0" destOrd="0" presId="urn:microsoft.com/office/officeart/2005/8/layout/hierarchy1"/>
    <dgm:cxn modelId="{865B018E-4FD3-4289-BFA1-15776DB6C3A7}" type="presParOf" srcId="{630A340A-D44D-4ED7-9E7A-4221972D3DAC}" destId="{EF07ACC9-0405-4618-B450-B8B698D0AE27}" srcOrd="0" destOrd="0" presId="urn:microsoft.com/office/officeart/2005/8/layout/hierarchy1"/>
    <dgm:cxn modelId="{DA0DE488-C769-4252-AF04-6E95091797FF}" type="presParOf" srcId="{630A340A-D44D-4ED7-9E7A-4221972D3DAC}" destId="{2ED6EB44-7D24-4326-9D13-84055B7563C5}" srcOrd="1" destOrd="0" presId="urn:microsoft.com/office/officeart/2005/8/layout/hierarchy1"/>
    <dgm:cxn modelId="{E93F044D-343F-43C7-AD0E-298C4621F961}" type="presParOf" srcId="{3F82C5CD-DAD1-4196-B2DA-687EADA38672}" destId="{535D59F2-5708-47F9-BC72-7587707FB368}" srcOrd="1" destOrd="0" presId="urn:microsoft.com/office/officeart/2005/8/layout/hierarchy1"/>
    <dgm:cxn modelId="{F787815A-FE56-4468-9B2E-CFDE82FB8AEE}" type="presParOf" srcId="{D2196F51-ECE3-43AA-B57C-80FD2F383D33}" destId="{94247FB0-9958-4A3B-92FC-50B84B045B90}" srcOrd="4" destOrd="0" presId="urn:microsoft.com/office/officeart/2005/8/layout/hierarchy1"/>
    <dgm:cxn modelId="{4B41D376-8E08-414E-B654-D4885AD2C5A1}" type="presParOf" srcId="{D2196F51-ECE3-43AA-B57C-80FD2F383D33}" destId="{6075AFDE-F786-49C3-8700-644A53F00735}" srcOrd="5" destOrd="0" presId="urn:microsoft.com/office/officeart/2005/8/layout/hierarchy1"/>
    <dgm:cxn modelId="{7A44B560-6DCF-4E3A-A46D-6743CA05F91F}" type="presParOf" srcId="{6075AFDE-F786-49C3-8700-644A53F00735}" destId="{3C32B077-5EB2-4D31-96D2-5B1B031C8A48}" srcOrd="0" destOrd="0" presId="urn:microsoft.com/office/officeart/2005/8/layout/hierarchy1"/>
    <dgm:cxn modelId="{2487354D-9014-427D-AB53-2AA218D883D0}" type="presParOf" srcId="{3C32B077-5EB2-4D31-96D2-5B1B031C8A48}" destId="{87FC3892-405F-42E0-A03D-D76322018925}" srcOrd="0" destOrd="0" presId="urn:microsoft.com/office/officeart/2005/8/layout/hierarchy1"/>
    <dgm:cxn modelId="{408CD44D-DFEE-46F4-82CC-D45C55B3741F}" type="presParOf" srcId="{3C32B077-5EB2-4D31-96D2-5B1B031C8A48}" destId="{3BC74CE9-C14D-4CCF-A534-CA15C6150114}" srcOrd="1" destOrd="0" presId="urn:microsoft.com/office/officeart/2005/8/layout/hierarchy1"/>
    <dgm:cxn modelId="{3EB0B6FF-05D2-440A-910A-729845836643}" type="presParOf" srcId="{6075AFDE-F786-49C3-8700-644A53F00735}" destId="{16D5D6FD-32BC-4F96-826B-87EB24A934C1}" srcOrd="1" destOrd="0" presId="urn:microsoft.com/office/officeart/2005/8/layout/hierarchy1"/>
    <dgm:cxn modelId="{EB0EAC58-8DED-402D-9177-1F6112283FD5}" type="presParOf" srcId="{D2196F51-ECE3-43AA-B57C-80FD2F383D33}" destId="{CC6D6A0F-165F-4947-93FB-F58A0A17EE2E}" srcOrd="6" destOrd="0" presId="urn:microsoft.com/office/officeart/2005/8/layout/hierarchy1"/>
    <dgm:cxn modelId="{887F1ACD-FD05-4CC4-B83B-D0F6AC14EC99}" type="presParOf" srcId="{D2196F51-ECE3-43AA-B57C-80FD2F383D33}" destId="{68ADDC1D-10C1-4A2A-ADB4-268E3EF2E769}" srcOrd="7" destOrd="0" presId="urn:microsoft.com/office/officeart/2005/8/layout/hierarchy1"/>
    <dgm:cxn modelId="{F3477216-91AA-4485-A657-00C04897145E}" type="presParOf" srcId="{68ADDC1D-10C1-4A2A-ADB4-268E3EF2E769}" destId="{E27FFF34-165D-4C07-B174-8C4F94FB17E3}" srcOrd="0" destOrd="0" presId="urn:microsoft.com/office/officeart/2005/8/layout/hierarchy1"/>
    <dgm:cxn modelId="{181EDD5B-C17D-4178-8052-8A34E2A4D7F1}" type="presParOf" srcId="{E27FFF34-165D-4C07-B174-8C4F94FB17E3}" destId="{60B63E14-FDA8-4C9F-AA05-A862B9208745}" srcOrd="0" destOrd="0" presId="urn:microsoft.com/office/officeart/2005/8/layout/hierarchy1"/>
    <dgm:cxn modelId="{6D9169F8-438D-4BF1-A8D6-4932B017544D}" type="presParOf" srcId="{E27FFF34-165D-4C07-B174-8C4F94FB17E3}" destId="{6271EB60-4633-41A4-A7CB-00BDA8435F9E}" srcOrd="1" destOrd="0" presId="urn:microsoft.com/office/officeart/2005/8/layout/hierarchy1"/>
    <dgm:cxn modelId="{DB97DBC0-3D1C-4645-8BCD-4378B6B2EBDA}" type="presParOf" srcId="{68ADDC1D-10C1-4A2A-ADB4-268E3EF2E769}" destId="{C6B39842-7896-46E2-BC68-73E60D359558}" srcOrd="1" destOrd="0" presId="urn:microsoft.com/office/officeart/2005/8/layout/hierarchy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760412-AE3A-4E8F-BFA9-CF20DC35BD6F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44D14F-8CBC-4589-8C58-8E2C38F285A6}">
      <dgm:prSet phldrT="[Текст]" custT="1"/>
      <dgm:spPr/>
      <dgm:t>
        <a:bodyPr/>
        <a:lstStyle/>
        <a:p>
          <a:r>
            <a:rPr lang="ru-RU" sz="1600" dirty="0">
              <a:latin typeface="+mj-lt"/>
            </a:rPr>
            <a:t>Выпуклые многоугольники</a:t>
          </a:r>
        </a:p>
      </dgm:t>
    </dgm:pt>
    <dgm:pt modelId="{262FB297-8E24-4672-A7CD-89426CA38571}" type="parTrans" cxnId="{5232BE8D-E0F6-4CAB-8EA1-BE6B4A013C89}">
      <dgm:prSet/>
      <dgm:spPr/>
      <dgm:t>
        <a:bodyPr/>
        <a:lstStyle/>
        <a:p>
          <a:endParaRPr lang="ru-RU"/>
        </a:p>
      </dgm:t>
    </dgm:pt>
    <dgm:pt modelId="{B78DEFEB-0017-4D98-8BEE-5939B90E8CEC}" type="sibTrans" cxnId="{5232BE8D-E0F6-4CAB-8EA1-BE6B4A013C89}">
      <dgm:prSet/>
      <dgm:spPr/>
      <dgm:t>
        <a:bodyPr/>
        <a:lstStyle/>
        <a:p>
          <a:endParaRPr lang="ru-RU"/>
        </a:p>
      </dgm:t>
    </dgm:pt>
    <dgm:pt modelId="{1575446C-4179-4881-83F6-0F16888E5478}">
      <dgm:prSet phldrT="[Текст]" custT="1"/>
      <dgm:spPr/>
      <dgm:t>
        <a:bodyPr/>
        <a:lstStyle/>
        <a:p>
          <a:r>
            <a:rPr lang="ru-RU" sz="1200" dirty="0">
              <a:latin typeface="+mj-lt"/>
            </a:rPr>
            <a:t>Треугольники</a:t>
          </a:r>
        </a:p>
      </dgm:t>
    </dgm:pt>
    <dgm:pt modelId="{8172D01D-138D-4985-9A30-3E6769FCDEE3}" type="parTrans" cxnId="{278B73C4-5B89-454B-9C27-8917B95837B5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E76CBA80-A785-4F6A-AAEE-B8CF99FD0503}" type="sibTrans" cxnId="{278B73C4-5B89-454B-9C27-8917B95837B5}">
      <dgm:prSet/>
      <dgm:spPr/>
      <dgm:t>
        <a:bodyPr/>
        <a:lstStyle/>
        <a:p>
          <a:endParaRPr lang="ru-RU"/>
        </a:p>
      </dgm:t>
    </dgm:pt>
    <dgm:pt modelId="{7CCD542F-4ED0-44BA-85B4-EE7102F6B75A}">
      <dgm:prSet phldrT="[Текст]" custT="1"/>
      <dgm:spPr/>
      <dgm:t>
        <a:bodyPr/>
        <a:lstStyle/>
        <a:p>
          <a:r>
            <a:rPr lang="ru-RU" sz="1200" dirty="0" smtClean="0">
              <a:latin typeface="+mj-lt"/>
            </a:rPr>
            <a:t>Пятиугольники</a:t>
          </a:r>
          <a:endParaRPr lang="ru-RU" sz="1200" dirty="0">
            <a:latin typeface="+mj-lt"/>
          </a:endParaRPr>
        </a:p>
      </dgm:t>
    </dgm:pt>
    <dgm:pt modelId="{89E70377-CBA4-4E10-9307-FDB336E2AAE5}" type="parTrans" cxnId="{53578BBC-2576-46D3-B6BA-BF23E0A6598A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60F47808-84F4-4B7B-B971-E128D30F0E4D}" type="sibTrans" cxnId="{53578BBC-2576-46D3-B6BA-BF23E0A6598A}">
      <dgm:prSet/>
      <dgm:spPr/>
      <dgm:t>
        <a:bodyPr/>
        <a:lstStyle/>
        <a:p>
          <a:endParaRPr lang="ru-RU"/>
        </a:p>
      </dgm:t>
    </dgm:pt>
    <dgm:pt modelId="{20445B06-C441-4CE0-9065-FF566942B586}">
      <dgm:prSet custT="1"/>
      <dgm:spPr/>
      <dgm:t>
        <a:bodyPr/>
        <a:lstStyle/>
        <a:p>
          <a:r>
            <a:rPr lang="ru-RU" sz="1600" b="1" i="1" dirty="0">
              <a:latin typeface="+mj-lt"/>
            </a:rPr>
            <a:t>Четырехугольники</a:t>
          </a:r>
        </a:p>
      </dgm:t>
    </dgm:pt>
    <dgm:pt modelId="{6D78E35C-9E79-4B28-8931-42E4B3D1C9E5}" type="parTrans" cxnId="{D6B5D553-44E6-4026-8391-7A562D7B76BA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A6585C22-8057-411B-9102-73E02C8B1056}" type="sibTrans" cxnId="{D6B5D553-44E6-4026-8391-7A562D7B76BA}">
      <dgm:prSet/>
      <dgm:spPr/>
      <dgm:t>
        <a:bodyPr/>
        <a:lstStyle/>
        <a:p>
          <a:endParaRPr lang="ru-RU"/>
        </a:p>
      </dgm:t>
    </dgm:pt>
    <dgm:pt modelId="{4B6368F0-BA37-4BAB-ACD9-A4F4673C1658}">
      <dgm:prSet custT="1"/>
      <dgm:spPr/>
      <dgm:t>
        <a:bodyPr/>
        <a:lstStyle/>
        <a:p>
          <a:r>
            <a:rPr lang="en-US" sz="1200" dirty="0">
              <a:latin typeface="+mj-lt"/>
            </a:rPr>
            <a:t>N</a:t>
          </a:r>
          <a:r>
            <a:rPr lang="ru-RU" sz="1200" dirty="0">
              <a:latin typeface="+mj-lt"/>
            </a:rPr>
            <a:t>-угольники</a:t>
          </a:r>
        </a:p>
      </dgm:t>
    </dgm:pt>
    <dgm:pt modelId="{030A8901-F0E6-4A71-AB31-67B12A2AC822}" type="parTrans" cxnId="{75933615-71ED-42E8-96F7-FF9577FD83CF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47F4FF44-B361-4E08-9FF2-AD0005B14FEC}" type="sibTrans" cxnId="{75933615-71ED-42E8-96F7-FF9577FD83CF}">
      <dgm:prSet/>
      <dgm:spPr/>
      <dgm:t>
        <a:bodyPr/>
        <a:lstStyle/>
        <a:p>
          <a:endParaRPr lang="ru-RU"/>
        </a:p>
      </dgm:t>
    </dgm:pt>
    <dgm:pt modelId="{83EB81CC-6331-455F-B773-ABDA588E37E6}">
      <dgm:prSet custT="1"/>
      <dgm:spPr/>
      <dgm:t>
        <a:bodyPr/>
        <a:lstStyle/>
        <a:p>
          <a:r>
            <a:rPr lang="ru-RU" sz="1400" i="1" dirty="0">
              <a:latin typeface="+mj-lt"/>
            </a:rPr>
            <a:t>Параллелограммы</a:t>
          </a:r>
        </a:p>
      </dgm:t>
    </dgm:pt>
    <dgm:pt modelId="{CA91BEAC-B068-4D01-83A2-5FD0E1475DD4}" type="parTrans" cxnId="{F99A7F70-7682-4D51-958E-C31E68EF675D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0E511AB8-9BB5-4E60-AA1E-44E6AA74C223}" type="sibTrans" cxnId="{F99A7F70-7682-4D51-958E-C31E68EF675D}">
      <dgm:prSet/>
      <dgm:spPr/>
      <dgm:t>
        <a:bodyPr/>
        <a:lstStyle/>
        <a:p>
          <a:endParaRPr lang="ru-RU"/>
        </a:p>
      </dgm:t>
    </dgm:pt>
    <dgm:pt modelId="{EE45191E-4247-4222-BB35-7A9B8B46E1BD}">
      <dgm:prSet custT="1"/>
      <dgm:spPr/>
      <dgm:t>
        <a:bodyPr/>
        <a:lstStyle/>
        <a:p>
          <a:r>
            <a:rPr lang="ru-RU" sz="1400" i="1" dirty="0">
              <a:latin typeface="+mj-lt"/>
            </a:rPr>
            <a:t>Трапеции</a:t>
          </a:r>
        </a:p>
      </dgm:t>
    </dgm:pt>
    <dgm:pt modelId="{5760828E-1633-44A6-ADA7-F5A20C8CD824}" type="parTrans" cxnId="{E6C28C3F-AEF3-4BF8-8C86-E76E34D2F8DB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E16A2440-311F-45C1-8471-61581161809B}" type="sibTrans" cxnId="{E6C28C3F-AEF3-4BF8-8C86-E76E34D2F8DB}">
      <dgm:prSet/>
      <dgm:spPr/>
      <dgm:t>
        <a:bodyPr/>
        <a:lstStyle/>
        <a:p>
          <a:endParaRPr lang="ru-RU"/>
        </a:p>
      </dgm:t>
    </dgm:pt>
    <dgm:pt modelId="{151918C3-A27C-4AE0-8CCF-9DE113C46BD7}">
      <dgm:prSet custT="1"/>
      <dgm:spPr>
        <a:noFill/>
        <a:ln>
          <a:noFill/>
        </a:ln>
      </dgm:spPr>
      <dgm:t>
        <a:bodyPr/>
        <a:lstStyle/>
        <a:p>
          <a:endParaRPr lang="ru-RU" sz="1200" i="1" dirty="0">
            <a:latin typeface="+mj-lt"/>
          </a:endParaRPr>
        </a:p>
      </dgm:t>
    </dgm:pt>
    <dgm:pt modelId="{D45EFFE7-1191-404C-B30B-10F8D737356C}" type="parTrans" cxnId="{3AD40F92-D15D-4523-BE85-094FBD1B98E6}">
      <dgm:prSet/>
      <dgm:spPr/>
      <dgm:t>
        <a:bodyPr/>
        <a:lstStyle/>
        <a:p>
          <a:endParaRPr lang="ru-RU" sz="1200" i="1">
            <a:latin typeface="+mj-lt"/>
          </a:endParaRPr>
        </a:p>
      </dgm:t>
    </dgm:pt>
    <dgm:pt modelId="{CB00223A-C578-441C-B942-5C53FC120245}" type="sibTrans" cxnId="{3AD40F92-D15D-4523-BE85-094FBD1B98E6}">
      <dgm:prSet/>
      <dgm:spPr/>
      <dgm:t>
        <a:bodyPr/>
        <a:lstStyle/>
        <a:p>
          <a:endParaRPr lang="ru-RU"/>
        </a:p>
      </dgm:t>
    </dgm:pt>
    <dgm:pt modelId="{72AF39EA-885D-4A51-A4D1-EB1053FB53E6}">
      <dgm:prSet custT="1"/>
      <dgm:spPr>
        <a:noFill/>
        <a:ln>
          <a:noFill/>
        </a:ln>
      </dgm:spPr>
      <dgm:t>
        <a:bodyPr/>
        <a:lstStyle/>
        <a:p>
          <a:endParaRPr lang="ru-RU" sz="1200" i="1" dirty="0">
            <a:latin typeface="+mj-lt"/>
          </a:endParaRPr>
        </a:p>
      </dgm:t>
    </dgm:pt>
    <dgm:pt modelId="{B4A631D2-AC66-4085-8B3E-CE185613F5A4}" type="parTrans" cxnId="{393FCEAB-3F48-41F3-AAEA-64D458FF235D}">
      <dgm:prSet/>
      <dgm:spPr/>
      <dgm:t>
        <a:bodyPr/>
        <a:lstStyle/>
        <a:p>
          <a:endParaRPr lang="ru-RU" sz="1200" i="1">
            <a:latin typeface="+mj-lt"/>
          </a:endParaRPr>
        </a:p>
      </dgm:t>
    </dgm:pt>
    <dgm:pt modelId="{F204938C-96E6-4870-82CF-17B4B31530F2}" type="sibTrans" cxnId="{393FCEAB-3F48-41F3-AAEA-64D458FF235D}">
      <dgm:prSet/>
      <dgm:spPr/>
      <dgm:t>
        <a:bodyPr/>
        <a:lstStyle/>
        <a:p>
          <a:endParaRPr lang="ru-RU"/>
        </a:p>
      </dgm:t>
    </dgm:pt>
    <dgm:pt modelId="{93D02004-C6CE-43F4-ABA6-C7D4CB6C64B4}">
      <dgm:prSet custT="1"/>
      <dgm:spPr>
        <a:noFill/>
        <a:ln>
          <a:noFill/>
        </a:ln>
      </dgm:spPr>
      <dgm:t>
        <a:bodyPr/>
        <a:lstStyle/>
        <a:p>
          <a:endParaRPr lang="ru-RU" sz="1200" i="1" dirty="0">
            <a:latin typeface="+mj-lt"/>
          </a:endParaRPr>
        </a:p>
      </dgm:t>
    </dgm:pt>
    <dgm:pt modelId="{E0FA61B7-0577-4C50-903F-401DA0A6CA3B}" type="parTrans" cxnId="{0C4C1B18-6C3E-4C7A-AACA-C433C4DDD349}">
      <dgm:prSet/>
      <dgm:spPr/>
      <dgm:t>
        <a:bodyPr/>
        <a:lstStyle/>
        <a:p>
          <a:endParaRPr lang="ru-RU" sz="1200" i="1">
            <a:latin typeface="+mj-lt"/>
          </a:endParaRPr>
        </a:p>
      </dgm:t>
    </dgm:pt>
    <dgm:pt modelId="{1B5C395E-9748-4C86-935E-45D389188D07}" type="sibTrans" cxnId="{0C4C1B18-6C3E-4C7A-AACA-C433C4DDD349}">
      <dgm:prSet/>
      <dgm:spPr/>
      <dgm:t>
        <a:bodyPr/>
        <a:lstStyle/>
        <a:p>
          <a:endParaRPr lang="ru-RU"/>
        </a:p>
      </dgm:t>
    </dgm:pt>
    <dgm:pt modelId="{FF447601-D92E-40CB-9A25-064AFCBD4B9C}">
      <dgm:prSet custT="1"/>
      <dgm:spPr>
        <a:noFill/>
        <a:ln>
          <a:noFill/>
        </a:ln>
      </dgm:spPr>
      <dgm:t>
        <a:bodyPr/>
        <a:lstStyle/>
        <a:p>
          <a:endParaRPr lang="ru-RU" sz="1200" i="1" dirty="0">
            <a:latin typeface="+mj-lt"/>
          </a:endParaRPr>
        </a:p>
      </dgm:t>
    </dgm:pt>
    <dgm:pt modelId="{F0ED4F4A-9029-4503-A727-26790F1BC662}" type="parTrans" cxnId="{D1B4F0BF-CEB4-4C42-8C4A-C4AE05658363}">
      <dgm:prSet/>
      <dgm:spPr/>
      <dgm:t>
        <a:bodyPr/>
        <a:lstStyle/>
        <a:p>
          <a:endParaRPr lang="ru-RU" sz="1200" i="1">
            <a:latin typeface="+mj-lt"/>
          </a:endParaRPr>
        </a:p>
      </dgm:t>
    </dgm:pt>
    <dgm:pt modelId="{17EF1D10-728B-4FD2-9B8F-D45F9C5B8B41}" type="sibTrans" cxnId="{D1B4F0BF-CEB4-4C42-8C4A-C4AE05658363}">
      <dgm:prSet/>
      <dgm:spPr/>
      <dgm:t>
        <a:bodyPr/>
        <a:lstStyle/>
        <a:p>
          <a:endParaRPr lang="ru-RU"/>
        </a:p>
      </dgm:t>
    </dgm:pt>
    <dgm:pt modelId="{133CBDD6-8AF3-4959-A0A2-8BA9637BF735}">
      <dgm:prSet custT="1"/>
      <dgm:spPr>
        <a:noFill/>
        <a:ln>
          <a:noFill/>
        </a:ln>
      </dgm:spPr>
      <dgm:t>
        <a:bodyPr/>
        <a:lstStyle/>
        <a:p>
          <a:endParaRPr lang="ru-RU" sz="1200" i="1" dirty="0">
            <a:latin typeface="+mj-lt"/>
          </a:endParaRPr>
        </a:p>
      </dgm:t>
    </dgm:pt>
    <dgm:pt modelId="{DCE86F47-48F0-48C2-A4D7-60A2A5BB92B7}" type="parTrans" cxnId="{C0AF8116-AAE4-4DDE-B95F-04E4373F31B1}">
      <dgm:prSet/>
      <dgm:spPr/>
      <dgm:t>
        <a:bodyPr/>
        <a:lstStyle/>
        <a:p>
          <a:endParaRPr lang="ru-RU" sz="1200" i="1">
            <a:latin typeface="+mj-lt"/>
          </a:endParaRPr>
        </a:p>
      </dgm:t>
    </dgm:pt>
    <dgm:pt modelId="{71FE7305-369D-4C65-BEAA-1864CFFB2152}" type="sibTrans" cxnId="{C0AF8116-AAE4-4DDE-B95F-04E4373F31B1}">
      <dgm:prSet/>
      <dgm:spPr/>
      <dgm:t>
        <a:bodyPr/>
        <a:lstStyle/>
        <a:p>
          <a:endParaRPr lang="ru-RU"/>
        </a:p>
      </dgm:t>
    </dgm:pt>
    <dgm:pt modelId="{E7847862-6DE1-4162-BABD-F73796B7510B}" type="pres">
      <dgm:prSet presAssocID="{A2760412-AE3A-4E8F-BFA9-CF20DC35BD6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3A85DC2-6D1C-46E7-A9B8-26085175A953}" type="pres">
      <dgm:prSet presAssocID="{DB44D14F-8CBC-4589-8C58-8E2C38F285A6}" presName="hierRoot1" presStyleCnt="0"/>
      <dgm:spPr/>
    </dgm:pt>
    <dgm:pt modelId="{680B54F5-5CC7-4BEE-BB61-2428E7A58628}" type="pres">
      <dgm:prSet presAssocID="{DB44D14F-8CBC-4589-8C58-8E2C38F285A6}" presName="composite" presStyleCnt="0"/>
      <dgm:spPr/>
    </dgm:pt>
    <dgm:pt modelId="{34A1EBC9-4731-40C9-B78B-C4999985A00F}" type="pres">
      <dgm:prSet presAssocID="{DB44D14F-8CBC-4589-8C58-8E2C38F285A6}" presName="background" presStyleLbl="node0" presStyleIdx="0" presStyleCnt="1"/>
      <dgm:spPr/>
    </dgm:pt>
    <dgm:pt modelId="{773C7B8F-3E9C-413C-9C3C-8BC3F9F64D17}" type="pres">
      <dgm:prSet presAssocID="{DB44D14F-8CBC-4589-8C58-8E2C38F285A6}" presName="text" presStyleLbl="fgAcc0" presStyleIdx="0" presStyleCnt="1" custScaleX="1531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196F51-ECE3-43AA-B57C-80FD2F383D33}" type="pres">
      <dgm:prSet presAssocID="{DB44D14F-8CBC-4589-8C58-8E2C38F285A6}" presName="hierChild2" presStyleCnt="0"/>
      <dgm:spPr/>
    </dgm:pt>
    <dgm:pt modelId="{D9CE35B0-8FAC-4312-9440-200E37DBB945}" type="pres">
      <dgm:prSet presAssocID="{8172D01D-138D-4985-9A30-3E6769FCDEE3}" presName="Name10" presStyleLbl="parChTrans1D2" presStyleIdx="0" presStyleCnt="4"/>
      <dgm:spPr/>
      <dgm:t>
        <a:bodyPr/>
        <a:lstStyle/>
        <a:p>
          <a:endParaRPr lang="ru-RU"/>
        </a:p>
      </dgm:t>
    </dgm:pt>
    <dgm:pt modelId="{E19D8469-1539-4AF5-B31F-866190DCE216}" type="pres">
      <dgm:prSet presAssocID="{1575446C-4179-4881-83F6-0F16888E5478}" presName="hierRoot2" presStyleCnt="0"/>
      <dgm:spPr/>
    </dgm:pt>
    <dgm:pt modelId="{853D665F-2811-4CF8-95F8-F583AC5457D5}" type="pres">
      <dgm:prSet presAssocID="{1575446C-4179-4881-83F6-0F16888E5478}" presName="composite2" presStyleCnt="0"/>
      <dgm:spPr/>
    </dgm:pt>
    <dgm:pt modelId="{68B5C2F3-7628-4353-A33D-6D513A3C3EE4}" type="pres">
      <dgm:prSet presAssocID="{1575446C-4179-4881-83F6-0F16888E5478}" presName="background2" presStyleLbl="node2" presStyleIdx="0" presStyleCnt="4"/>
      <dgm:spPr/>
    </dgm:pt>
    <dgm:pt modelId="{2E38ADBB-A239-4622-AD27-35D7824D0DD0}" type="pres">
      <dgm:prSet presAssocID="{1575446C-4179-4881-83F6-0F16888E5478}" presName="text2" presStyleLbl="fgAcc2" presStyleIdx="0" presStyleCnt="4" custScaleX="1284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76190E-BC70-4766-8E29-9D46C332F89F}" type="pres">
      <dgm:prSet presAssocID="{1575446C-4179-4881-83F6-0F16888E5478}" presName="hierChild3" presStyleCnt="0"/>
      <dgm:spPr/>
    </dgm:pt>
    <dgm:pt modelId="{999ED871-F859-45D6-9FFC-F5DDE6FB0EBC}" type="pres">
      <dgm:prSet presAssocID="{6D78E35C-9E79-4B28-8931-42E4B3D1C9E5}" presName="Name10" presStyleLbl="parChTrans1D2" presStyleIdx="1" presStyleCnt="4"/>
      <dgm:spPr/>
      <dgm:t>
        <a:bodyPr/>
        <a:lstStyle/>
        <a:p>
          <a:endParaRPr lang="ru-RU"/>
        </a:p>
      </dgm:t>
    </dgm:pt>
    <dgm:pt modelId="{EC56F634-B27F-4405-ADD0-78E2E610F3F7}" type="pres">
      <dgm:prSet presAssocID="{20445B06-C441-4CE0-9065-FF566942B586}" presName="hierRoot2" presStyleCnt="0"/>
      <dgm:spPr/>
    </dgm:pt>
    <dgm:pt modelId="{7EC13309-8A0E-4E33-B8FE-55869EBE93CB}" type="pres">
      <dgm:prSet presAssocID="{20445B06-C441-4CE0-9065-FF566942B586}" presName="composite2" presStyleCnt="0"/>
      <dgm:spPr/>
    </dgm:pt>
    <dgm:pt modelId="{826A79A1-E55D-4C41-9617-013EA77F8D44}" type="pres">
      <dgm:prSet presAssocID="{20445B06-C441-4CE0-9065-FF566942B586}" presName="background2" presStyleLbl="node2" presStyleIdx="1" presStyleCnt="4"/>
      <dgm:spPr/>
    </dgm:pt>
    <dgm:pt modelId="{E60B6349-DB8F-430A-8806-0B099D0B8667}" type="pres">
      <dgm:prSet presAssocID="{20445B06-C441-4CE0-9065-FF566942B586}" presName="text2" presStyleLbl="fgAcc2" presStyleIdx="1" presStyleCnt="4" custScaleX="1799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1FAD38-EB51-4702-BE14-11DAB320069B}" type="pres">
      <dgm:prSet presAssocID="{20445B06-C441-4CE0-9065-FF566942B586}" presName="hierChild3" presStyleCnt="0"/>
      <dgm:spPr/>
    </dgm:pt>
    <dgm:pt modelId="{10DA35B0-E1A0-4C8A-A085-B4757D051729}" type="pres">
      <dgm:prSet presAssocID="{CA91BEAC-B068-4D01-83A2-5FD0E1475DD4}" presName="Name17" presStyleLbl="parChTrans1D3" presStyleIdx="0" presStyleCnt="2"/>
      <dgm:spPr/>
      <dgm:t>
        <a:bodyPr/>
        <a:lstStyle/>
        <a:p>
          <a:endParaRPr lang="ru-RU"/>
        </a:p>
      </dgm:t>
    </dgm:pt>
    <dgm:pt modelId="{E95FD7E9-F736-452F-AD05-16CC0AD66E32}" type="pres">
      <dgm:prSet presAssocID="{83EB81CC-6331-455F-B773-ABDA588E37E6}" presName="hierRoot3" presStyleCnt="0"/>
      <dgm:spPr/>
    </dgm:pt>
    <dgm:pt modelId="{19F3D682-60B6-4923-8B39-315F6E577FE9}" type="pres">
      <dgm:prSet presAssocID="{83EB81CC-6331-455F-B773-ABDA588E37E6}" presName="composite3" presStyleCnt="0"/>
      <dgm:spPr/>
    </dgm:pt>
    <dgm:pt modelId="{528E2EE7-DBF0-44A6-9F94-43342AE568D4}" type="pres">
      <dgm:prSet presAssocID="{83EB81CC-6331-455F-B773-ABDA588E37E6}" presName="background3" presStyleLbl="node3" presStyleIdx="0" presStyleCnt="2"/>
      <dgm:spPr/>
    </dgm:pt>
    <dgm:pt modelId="{55347D38-017B-4E97-ABE5-1D55F12D7AD0}" type="pres">
      <dgm:prSet presAssocID="{83EB81CC-6331-455F-B773-ABDA588E37E6}" presName="text3" presStyleLbl="fgAcc3" presStyleIdx="0" presStyleCnt="2" custScaleX="1612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1B6393-C305-49E5-BDC5-25ACE8FF93D4}" type="pres">
      <dgm:prSet presAssocID="{83EB81CC-6331-455F-B773-ABDA588E37E6}" presName="hierChild4" presStyleCnt="0"/>
      <dgm:spPr/>
    </dgm:pt>
    <dgm:pt modelId="{006D9070-CEDD-4352-B82D-90FCC623A71F}" type="pres">
      <dgm:prSet presAssocID="{D45EFFE7-1191-404C-B30B-10F8D737356C}" presName="Name23" presStyleLbl="parChTrans1D4" presStyleIdx="0" presStyleCnt="5"/>
      <dgm:spPr/>
      <dgm:t>
        <a:bodyPr/>
        <a:lstStyle/>
        <a:p>
          <a:endParaRPr lang="ru-RU"/>
        </a:p>
      </dgm:t>
    </dgm:pt>
    <dgm:pt modelId="{707FC423-AC3D-414C-8F22-F9CA58267B4D}" type="pres">
      <dgm:prSet presAssocID="{151918C3-A27C-4AE0-8CCF-9DE113C46BD7}" presName="hierRoot4" presStyleCnt="0"/>
      <dgm:spPr/>
    </dgm:pt>
    <dgm:pt modelId="{D0541641-53AD-4DC8-BFF5-A4CB1A099BD9}" type="pres">
      <dgm:prSet presAssocID="{151918C3-A27C-4AE0-8CCF-9DE113C46BD7}" presName="composite4" presStyleCnt="0"/>
      <dgm:spPr/>
    </dgm:pt>
    <dgm:pt modelId="{0BB7C3CD-13B1-4D4F-8439-D444F521B1CB}" type="pres">
      <dgm:prSet presAssocID="{151918C3-A27C-4AE0-8CCF-9DE113C46BD7}" presName="background4" presStyleLbl="node4" presStyleIdx="0" presStyleCnt="5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DFCC8141-63C7-4D2A-BB56-6CC38EBF746D}" type="pres">
      <dgm:prSet presAssocID="{151918C3-A27C-4AE0-8CCF-9DE113C46BD7}" presName="text4" presStyleLbl="fgAcc4" presStyleIdx="0" presStyleCnt="5" custScaleX="142946" custLinFactNeighborX="-286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039A27-9448-4214-903E-848B84BB0F7A}" type="pres">
      <dgm:prSet presAssocID="{151918C3-A27C-4AE0-8CCF-9DE113C46BD7}" presName="hierChild5" presStyleCnt="0"/>
      <dgm:spPr/>
    </dgm:pt>
    <dgm:pt modelId="{EC8B1350-CC47-4902-B950-0980E4D2032E}" type="pres">
      <dgm:prSet presAssocID="{B4A631D2-AC66-4085-8B3E-CE185613F5A4}" presName="Name23" presStyleLbl="parChTrans1D4" presStyleIdx="1" presStyleCnt="5"/>
      <dgm:spPr/>
      <dgm:t>
        <a:bodyPr/>
        <a:lstStyle/>
        <a:p>
          <a:endParaRPr lang="ru-RU"/>
        </a:p>
      </dgm:t>
    </dgm:pt>
    <dgm:pt modelId="{FEB7BC6E-922A-494E-852C-E158C761F622}" type="pres">
      <dgm:prSet presAssocID="{72AF39EA-885D-4A51-A4D1-EB1053FB53E6}" presName="hierRoot4" presStyleCnt="0"/>
      <dgm:spPr/>
    </dgm:pt>
    <dgm:pt modelId="{0D9B9DC6-FBFD-4C9E-8762-C46FE2A63B95}" type="pres">
      <dgm:prSet presAssocID="{72AF39EA-885D-4A51-A4D1-EB1053FB53E6}" presName="composite4" presStyleCnt="0"/>
      <dgm:spPr/>
    </dgm:pt>
    <dgm:pt modelId="{E08DECB3-A2BA-4CE3-8454-213FC92387BE}" type="pres">
      <dgm:prSet presAssocID="{72AF39EA-885D-4A51-A4D1-EB1053FB53E6}" presName="background4" presStyleLbl="node4" presStyleIdx="1" presStyleCnt="5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6C4337C4-EBE9-47CE-AC34-CF10BD454ACE}" type="pres">
      <dgm:prSet presAssocID="{72AF39EA-885D-4A51-A4D1-EB1053FB53E6}" presName="text4" presStyleLbl="fgAcc4" presStyleIdx="1" presStyleCnt="5" custScaleX="726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F96E94-13E8-4EEA-8578-6C26970FF020}" type="pres">
      <dgm:prSet presAssocID="{72AF39EA-885D-4A51-A4D1-EB1053FB53E6}" presName="hierChild5" presStyleCnt="0"/>
      <dgm:spPr/>
    </dgm:pt>
    <dgm:pt modelId="{06838633-6C46-45EE-8D19-94F95B6AB85F}" type="pres">
      <dgm:prSet presAssocID="{5760828E-1633-44A6-ADA7-F5A20C8CD824}" presName="Name17" presStyleLbl="parChTrans1D3" presStyleIdx="1" presStyleCnt="2"/>
      <dgm:spPr/>
      <dgm:t>
        <a:bodyPr/>
        <a:lstStyle/>
        <a:p>
          <a:endParaRPr lang="ru-RU"/>
        </a:p>
      </dgm:t>
    </dgm:pt>
    <dgm:pt modelId="{3AEF5527-008F-42EC-B50B-75727C22F542}" type="pres">
      <dgm:prSet presAssocID="{EE45191E-4247-4222-BB35-7A9B8B46E1BD}" presName="hierRoot3" presStyleCnt="0"/>
      <dgm:spPr/>
    </dgm:pt>
    <dgm:pt modelId="{67145E8B-B39D-482B-9521-C780B860AE4C}" type="pres">
      <dgm:prSet presAssocID="{EE45191E-4247-4222-BB35-7A9B8B46E1BD}" presName="composite3" presStyleCnt="0"/>
      <dgm:spPr/>
    </dgm:pt>
    <dgm:pt modelId="{05F5C2D3-A2EF-4D4D-A02A-126AFF17D3D4}" type="pres">
      <dgm:prSet presAssocID="{EE45191E-4247-4222-BB35-7A9B8B46E1BD}" presName="background3" presStyleLbl="node3" presStyleIdx="1" presStyleCnt="2"/>
      <dgm:spPr/>
    </dgm:pt>
    <dgm:pt modelId="{D9CA47E3-34A1-44B0-85B3-D137127DC05D}" type="pres">
      <dgm:prSet presAssocID="{EE45191E-4247-4222-BB35-7A9B8B46E1BD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A827DB-896F-4E4E-9C90-8A94E9BA0595}" type="pres">
      <dgm:prSet presAssocID="{EE45191E-4247-4222-BB35-7A9B8B46E1BD}" presName="hierChild4" presStyleCnt="0"/>
      <dgm:spPr/>
    </dgm:pt>
    <dgm:pt modelId="{F7C638C9-93C1-42BA-A23C-D2C845B9F19D}" type="pres">
      <dgm:prSet presAssocID="{E0FA61B7-0577-4C50-903F-401DA0A6CA3B}" presName="Name23" presStyleLbl="parChTrans1D4" presStyleIdx="2" presStyleCnt="5"/>
      <dgm:spPr/>
      <dgm:t>
        <a:bodyPr/>
        <a:lstStyle/>
        <a:p>
          <a:endParaRPr lang="ru-RU"/>
        </a:p>
      </dgm:t>
    </dgm:pt>
    <dgm:pt modelId="{C359681D-1B06-4208-A1DB-05B3978037C5}" type="pres">
      <dgm:prSet presAssocID="{93D02004-C6CE-43F4-ABA6-C7D4CB6C64B4}" presName="hierRoot4" presStyleCnt="0"/>
      <dgm:spPr/>
    </dgm:pt>
    <dgm:pt modelId="{90D4ACC4-C732-46DC-92D2-8EAA3026EDA8}" type="pres">
      <dgm:prSet presAssocID="{93D02004-C6CE-43F4-ABA6-C7D4CB6C64B4}" presName="composite4" presStyleCnt="0"/>
      <dgm:spPr/>
    </dgm:pt>
    <dgm:pt modelId="{0CB7844C-493A-4CDD-A361-DAE4B194EA77}" type="pres">
      <dgm:prSet presAssocID="{93D02004-C6CE-43F4-ABA6-C7D4CB6C64B4}" presName="background4" presStyleLbl="node4" presStyleIdx="2" presStyleCnt="5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AD5CDC41-B00E-4D44-AB86-E5CCF0DB9B1C}" type="pres">
      <dgm:prSet presAssocID="{93D02004-C6CE-43F4-ABA6-C7D4CB6C64B4}" presName="text4" presStyleLbl="fgAcc4" presStyleIdx="2" presStyleCnt="5" custScaleX="1176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C53E89-55CB-4FD9-94E7-679C24167F84}" type="pres">
      <dgm:prSet presAssocID="{93D02004-C6CE-43F4-ABA6-C7D4CB6C64B4}" presName="hierChild5" presStyleCnt="0"/>
      <dgm:spPr/>
    </dgm:pt>
    <dgm:pt modelId="{55345E53-FCD2-4444-AE0D-A01936865148}" type="pres">
      <dgm:prSet presAssocID="{F0ED4F4A-9029-4503-A727-26790F1BC662}" presName="Name23" presStyleLbl="parChTrans1D4" presStyleIdx="3" presStyleCnt="5"/>
      <dgm:spPr/>
      <dgm:t>
        <a:bodyPr/>
        <a:lstStyle/>
        <a:p>
          <a:endParaRPr lang="ru-RU"/>
        </a:p>
      </dgm:t>
    </dgm:pt>
    <dgm:pt modelId="{A9CF4D6F-26D8-4EF8-9F98-C06957990494}" type="pres">
      <dgm:prSet presAssocID="{FF447601-D92E-40CB-9A25-064AFCBD4B9C}" presName="hierRoot4" presStyleCnt="0"/>
      <dgm:spPr/>
    </dgm:pt>
    <dgm:pt modelId="{49F47BFD-8BD1-4A47-BB59-6A545A966D2B}" type="pres">
      <dgm:prSet presAssocID="{FF447601-D92E-40CB-9A25-064AFCBD4B9C}" presName="composite4" presStyleCnt="0"/>
      <dgm:spPr/>
    </dgm:pt>
    <dgm:pt modelId="{070674F3-D455-437E-856D-4F4D530DDE06}" type="pres">
      <dgm:prSet presAssocID="{FF447601-D92E-40CB-9A25-064AFCBD4B9C}" presName="background4" presStyleLbl="node4" presStyleIdx="3" presStyleCnt="5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85B2CBB3-A95A-4176-A840-2B4349113027}" type="pres">
      <dgm:prSet presAssocID="{FF447601-D92E-40CB-9A25-064AFCBD4B9C}" presName="text4" presStyleLbl="fgAcc4" presStyleIdx="3" presStyleCnt="5" custScaleX="1381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1FFC15-C0AC-4C93-8A12-30EFFB11B579}" type="pres">
      <dgm:prSet presAssocID="{FF447601-D92E-40CB-9A25-064AFCBD4B9C}" presName="hierChild5" presStyleCnt="0"/>
      <dgm:spPr/>
    </dgm:pt>
    <dgm:pt modelId="{0AD5A0B5-105D-4440-AD42-DA337B8E9C4B}" type="pres">
      <dgm:prSet presAssocID="{DCE86F47-48F0-48C2-A4D7-60A2A5BB92B7}" presName="Name23" presStyleLbl="parChTrans1D4" presStyleIdx="4" presStyleCnt="5"/>
      <dgm:spPr/>
      <dgm:t>
        <a:bodyPr/>
        <a:lstStyle/>
        <a:p>
          <a:endParaRPr lang="ru-RU"/>
        </a:p>
      </dgm:t>
    </dgm:pt>
    <dgm:pt modelId="{3F82C5CD-DAD1-4196-B2DA-687EADA38672}" type="pres">
      <dgm:prSet presAssocID="{133CBDD6-8AF3-4959-A0A2-8BA9637BF735}" presName="hierRoot4" presStyleCnt="0"/>
      <dgm:spPr/>
    </dgm:pt>
    <dgm:pt modelId="{630A340A-D44D-4ED7-9E7A-4221972D3DAC}" type="pres">
      <dgm:prSet presAssocID="{133CBDD6-8AF3-4959-A0A2-8BA9637BF735}" presName="composite4" presStyleCnt="0"/>
      <dgm:spPr/>
    </dgm:pt>
    <dgm:pt modelId="{EF07ACC9-0405-4618-B450-B8B698D0AE27}" type="pres">
      <dgm:prSet presAssocID="{133CBDD6-8AF3-4959-A0A2-8BA9637BF735}" presName="background4" presStyleLbl="node4" presStyleIdx="4" presStyleCnt="5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2ED6EB44-7D24-4326-9D13-84055B7563C5}" type="pres">
      <dgm:prSet presAssocID="{133CBDD6-8AF3-4959-A0A2-8BA9637BF735}" presName="text4" presStyleLbl="fgAcc4" presStyleIdx="4" presStyleCnt="5" custScaleX="1422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5D59F2-5708-47F9-BC72-7587707FB368}" type="pres">
      <dgm:prSet presAssocID="{133CBDD6-8AF3-4959-A0A2-8BA9637BF735}" presName="hierChild5" presStyleCnt="0"/>
      <dgm:spPr/>
    </dgm:pt>
    <dgm:pt modelId="{94247FB0-9958-4A3B-92FC-50B84B045B90}" type="pres">
      <dgm:prSet presAssocID="{89E70377-CBA4-4E10-9307-FDB336E2AAE5}" presName="Name10" presStyleLbl="parChTrans1D2" presStyleIdx="2" presStyleCnt="4"/>
      <dgm:spPr/>
      <dgm:t>
        <a:bodyPr/>
        <a:lstStyle/>
        <a:p>
          <a:endParaRPr lang="ru-RU"/>
        </a:p>
      </dgm:t>
    </dgm:pt>
    <dgm:pt modelId="{6075AFDE-F786-49C3-8700-644A53F00735}" type="pres">
      <dgm:prSet presAssocID="{7CCD542F-4ED0-44BA-85B4-EE7102F6B75A}" presName="hierRoot2" presStyleCnt="0"/>
      <dgm:spPr/>
    </dgm:pt>
    <dgm:pt modelId="{3C32B077-5EB2-4D31-96D2-5B1B031C8A48}" type="pres">
      <dgm:prSet presAssocID="{7CCD542F-4ED0-44BA-85B4-EE7102F6B75A}" presName="composite2" presStyleCnt="0"/>
      <dgm:spPr/>
    </dgm:pt>
    <dgm:pt modelId="{87FC3892-405F-42E0-A03D-D76322018925}" type="pres">
      <dgm:prSet presAssocID="{7CCD542F-4ED0-44BA-85B4-EE7102F6B75A}" presName="background2" presStyleLbl="node2" presStyleIdx="2" presStyleCnt="4"/>
      <dgm:spPr/>
    </dgm:pt>
    <dgm:pt modelId="{3BC74CE9-C14D-4CCF-A534-CA15C6150114}" type="pres">
      <dgm:prSet presAssocID="{7CCD542F-4ED0-44BA-85B4-EE7102F6B75A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D5D6FD-32BC-4F96-826B-87EB24A934C1}" type="pres">
      <dgm:prSet presAssocID="{7CCD542F-4ED0-44BA-85B4-EE7102F6B75A}" presName="hierChild3" presStyleCnt="0"/>
      <dgm:spPr/>
    </dgm:pt>
    <dgm:pt modelId="{CC6D6A0F-165F-4947-93FB-F58A0A17EE2E}" type="pres">
      <dgm:prSet presAssocID="{030A8901-F0E6-4A71-AB31-67B12A2AC822}" presName="Name10" presStyleLbl="parChTrans1D2" presStyleIdx="3" presStyleCnt="4"/>
      <dgm:spPr/>
      <dgm:t>
        <a:bodyPr/>
        <a:lstStyle/>
        <a:p>
          <a:endParaRPr lang="ru-RU"/>
        </a:p>
      </dgm:t>
    </dgm:pt>
    <dgm:pt modelId="{68ADDC1D-10C1-4A2A-ADB4-268E3EF2E769}" type="pres">
      <dgm:prSet presAssocID="{4B6368F0-BA37-4BAB-ACD9-A4F4673C1658}" presName="hierRoot2" presStyleCnt="0"/>
      <dgm:spPr/>
    </dgm:pt>
    <dgm:pt modelId="{E27FFF34-165D-4C07-B174-8C4F94FB17E3}" type="pres">
      <dgm:prSet presAssocID="{4B6368F0-BA37-4BAB-ACD9-A4F4673C1658}" presName="composite2" presStyleCnt="0"/>
      <dgm:spPr/>
    </dgm:pt>
    <dgm:pt modelId="{60B63E14-FDA8-4C9F-AA05-A862B9208745}" type="pres">
      <dgm:prSet presAssocID="{4B6368F0-BA37-4BAB-ACD9-A4F4673C1658}" presName="background2" presStyleLbl="node2" presStyleIdx="3" presStyleCnt="4"/>
      <dgm:spPr/>
    </dgm:pt>
    <dgm:pt modelId="{6271EB60-4633-41A4-A7CB-00BDA8435F9E}" type="pres">
      <dgm:prSet presAssocID="{4B6368F0-BA37-4BAB-ACD9-A4F4673C1658}" presName="text2" presStyleLbl="fgAcc2" presStyleIdx="3" presStyleCnt="4" custLinFactNeighborX="255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B39842-7896-46E2-BC68-73E60D359558}" type="pres">
      <dgm:prSet presAssocID="{4B6368F0-BA37-4BAB-ACD9-A4F4673C1658}" presName="hierChild3" presStyleCnt="0"/>
      <dgm:spPr/>
    </dgm:pt>
  </dgm:ptLst>
  <dgm:cxnLst>
    <dgm:cxn modelId="{D5E8C583-E3A5-4218-A047-9EBF8445CD2E}" type="presOf" srcId="{F0ED4F4A-9029-4503-A727-26790F1BC662}" destId="{55345E53-FCD2-4444-AE0D-A01936865148}" srcOrd="0" destOrd="0" presId="urn:microsoft.com/office/officeart/2005/8/layout/hierarchy1"/>
    <dgm:cxn modelId="{75933615-71ED-42E8-96F7-FF9577FD83CF}" srcId="{DB44D14F-8CBC-4589-8C58-8E2C38F285A6}" destId="{4B6368F0-BA37-4BAB-ACD9-A4F4673C1658}" srcOrd="3" destOrd="0" parTransId="{030A8901-F0E6-4A71-AB31-67B12A2AC822}" sibTransId="{47F4FF44-B361-4E08-9FF2-AD0005B14FEC}"/>
    <dgm:cxn modelId="{401A84D8-96AE-4FBB-A508-8004D44383C7}" type="presOf" srcId="{CA91BEAC-B068-4D01-83A2-5FD0E1475DD4}" destId="{10DA35B0-E1A0-4C8A-A085-B4757D051729}" srcOrd="0" destOrd="0" presId="urn:microsoft.com/office/officeart/2005/8/layout/hierarchy1"/>
    <dgm:cxn modelId="{E9A31238-6A5B-4F24-86FD-5BE7F992F320}" type="presOf" srcId="{89E70377-CBA4-4E10-9307-FDB336E2AAE5}" destId="{94247FB0-9958-4A3B-92FC-50B84B045B90}" srcOrd="0" destOrd="0" presId="urn:microsoft.com/office/officeart/2005/8/layout/hierarchy1"/>
    <dgm:cxn modelId="{D1B4F0BF-CEB4-4C42-8C4A-C4AE05658363}" srcId="{EE45191E-4247-4222-BB35-7A9B8B46E1BD}" destId="{FF447601-D92E-40CB-9A25-064AFCBD4B9C}" srcOrd="1" destOrd="0" parTransId="{F0ED4F4A-9029-4503-A727-26790F1BC662}" sibTransId="{17EF1D10-728B-4FD2-9B8F-D45F9C5B8B41}"/>
    <dgm:cxn modelId="{3AD40F92-D15D-4523-BE85-094FBD1B98E6}" srcId="{83EB81CC-6331-455F-B773-ABDA588E37E6}" destId="{151918C3-A27C-4AE0-8CCF-9DE113C46BD7}" srcOrd="0" destOrd="0" parTransId="{D45EFFE7-1191-404C-B30B-10F8D737356C}" sibTransId="{CB00223A-C578-441C-B942-5C53FC120245}"/>
    <dgm:cxn modelId="{6DE8790A-4A1F-480A-8BC0-A32067EF31A9}" type="presOf" srcId="{FF447601-D92E-40CB-9A25-064AFCBD4B9C}" destId="{85B2CBB3-A95A-4176-A840-2B4349113027}" srcOrd="0" destOrd="0" presId="urn:microsoft.com/office/officeart/2005/8/layout/hierarchy1"/>
    <dgm:cxn modelId="{D6A53ED9-6174-495F-90A9-67F4D3F08B52}" type="presOf" srcId="{B4A631D2-AC66-4085-8B3E-CE185613F5A4}" destId="{EC8B1350-CC47-4902-B950-0980E4D2032E}" srcOrd="0" destOrd="0" presId="urn:microsoft.com/office/officeart/2005/8/layout/hierarchy1"/>
    <dgm:cxn modelId="{1CC2CA90-BE88-4679-84AF-E941EDD1CFCA}" type="presOf" srcId="{72AF39EA-885D-4A51-A4D1-EB1053FB53E6}" destId="{6C4337C4-EBE9-47CE-AC34-CF10BD454ACE}" srcOrd="0" destOrd="0" presId="urn:microsoft.com/office/officeart/2005/8/layout/hierarchy1"/>
    <dgm:cxn modelId="{074FBD9A-15AF-48ED-AABD-DEAF93117F4A}" type="presOf" srcId="{7CCD542F-4ED0-44BA-85B4-EE7102F6B75A}" destId="{3BC74CE9-C14D-4CCF-A534-CA15C6150114}" srcOrd="0" destOrd="0" presId="urn:microsoft.com/office/officeart/2005/8/layout/hierarchy1"/>
    <dgm:cxn modelId="{16B65C4E-4F51-4493-81FC-FDF1D535B1A1}" type="presOf" srcId="{DCE86F47-48F0-48C2-A4D7-60A2A5BB92B7}" destId="{0AD5A0B5-105D-4440-AD42-DA337B8E9C4B}" srcOrd="0" destOrd="0" presId="urn:microsoft.com/office/officeart/2005/8/layout/hierarchy1"/>
    <dgm:cxn modelId="{F1E57C34-D378-47D5-8114-F43E984660CE}" type="presOf" srcId="{93D02004-C6CE-43F4-ABA6-C7D4CB6C64B4}" destId="{AD5CDC41-B00E-4D44-AB86-E5CCF0DB9B1C}" srcOrd="0" destOrd="0" presId="urn:microsoft.com/office/officeart/2005/8/layout/hierarchy1"/>
    <dgm:cxn modelId="{53578BBC-2576-46D3-B6BA-BF23E0A6598A}" srcId="{DB44D14F-8CBC-4589-8C58-8E2C38F285A6}" destId="{7CCD542F-4ED0-44BA-85B4-EE7102F6B75A}" srcOrd="2" destOrd="0" parTransId="{89E70377-CBA4-4E10-9307-FDB336E2AAE5}" sibTransId="{60F47808-84F4-4B7B-B971-E128D30F0E4D}"/>
    <dgm:cxn modelId="{C0AF8116-AAE4-4DDE-B95F-04E4373F31B1}" srcId="{EE45191E-4247-4222-BB35-7A9B8B46E1BD}" destId="{133CBDD6-8AF3-4959-A0A2-8BA9637BF735}" srcOrd="2" destOrd="0" parTransId="{DCE86F47-48F0-48C2-A4D7-60A2A5BB92B7}" sibTransId="{71FE7305-369D-4C65-BEAA-1864CFFB2152}"/>
    <dgm:cxn modelId="{91B835CB-56A6-47E0-BDC6-8E68AA027309}" type="presOf" srcId="{1575446C-4179-4881-83F6-0F16888E5478}" destId="{2E38ADBB-A239-4622-AD27-35D7824D0DD0}" srcOrd="0" destOrd="0" presId="urn:microsoft.com/office/officeart/2005/8/layout/hierarchy1"/>
    <dgm:cxn modelId="{F30B8304-E8AD-49ED-8916-15CCB6239472}" type="presOf" srcId="{DB44D14F-8CBC-4589-8C58-8E2C38F285A6}" destId="{773C7B8F-3E9C-413C-9C3C-8BC3F9F64D17}" srcOrd="0" destOrd="0" presId="urn:microsoft.com/office/officeart/2005/8/layout/hierarchy1"/>
    <dgm:cxn modelId="{393FCEAB-3F48-41F3-AAEA-64D458FF235D}" srcId="{83EB81CC-6331-455F-B773-ABDA588E37E6}" destId="{72AF39EA-885D-4A51-A4D1-EB1053FB53E6}" srcOrd="1" destOrd="0" parTransId="{B4A631D2-AC66-4085-8B3E-CE185613F5A4}" sibTransId="{F204938C-96E6-4870-82CF-17B4B31530F2}"/>
    <dgm:cxn modelId="{09762133-A7EC-414D-A5FE-046004C65F2D}" type="presOf" srcId="{8172D01D-138D-4985-9A30-3E6769FCDEE3}" destId="{D9CE35B0-8FAC-4312-9440-200E37DBB945}" srcOrd="0" destOrd="0" presId="urn:microsoft.com/office/officeart/2005/8/layout/hierarchy1"/>
    <dgm:cxn modelId="{0BBF787D-0615-4362-B25B-D1B7CE16EDE7}" type="presOf" srcId="{EE45191E-4247-4222-BB35-7A9B8B46E1BD}" destId="{D9CA47E3-34A1-44B0-85B3-D137127DC05D}" srcOrd="0" destOrd="0" presId="urn:microsoft.com/office/officeart/2005/8/layout/hierarchy1"/>
    <dgm:cxn modelId="{C4D6AAEE-51D5-4640-AC8E-8F90A7F55819}" type="presOf" srcId="{83EB81CC-6331-455F-B773-ABDA588E37E6}" destId="{55347D38-017B-4E97-ABE5-1D55F12D7AD0}" srcOrd="0" destOrd="0" presId="urn:microsoft.com/office/officeart/2005/8/layout/hierarchy1"/>
    <dgm:cxn modelId="{45C8E6CE-2760-4750-A8BF-DADB3E54E457}" type="presOf" srcId="{6D78E35C-9E79-4B28-8931-42E4B3D1C9E5}" destId="{999ED871-F859-45D6-9FFC-F5DDE6FB0EBC}" srcOrd="0" destOrd="0" presId="urn:microsoft.com/office/officeart/2005/8/layout/hierarchy1"/>
    <dgm:cxn modelId="{845BCFE2-42E4-4942-B532-B33EC780EF9D}" type="presOf" srcId="{D45EFFE7-1191-404C-B30B-10F8D737356C}" destId="{006D9070-CEDD-4352-B82D-90FCC623A71F}" srcOrd="0" destOrd="0" presId="urn:microsoft.com/office/officeart/2005/8/layout/hierarchy1"/>
    <dgm:cxn modelId="{E6C28C3F-AEF3-4BF8-8C86-E76E34D2F8DB}" srcId="{20445B06-C441-4CE0-9065-FF566942B586}" destId="{EE45191E-4247-4222-BB35-7A9B8B46E1BD}" srcOrd="1" destOrd="0" parTransId="{5760828E-1633-44A6-ADA7-F5A20C8CD824}" sibTransId="{E16A2440-311F-45C1-8471-61581161809B}"/>
    <dgm:cxn modelId="{918E89FF-B52A-4531-984A-517EC972F5FB}" type="presOf" srcId="{A2760412-AE3A-4E8F-BFA9-CF20DC35BD6F}" destId="{E7847862-6DE1-4162-BABD-F73796B7510B}" srcOrd="0" destOrd="0" presId="urn:microsoft.com/office/officeart/2005/8/layout/hierarchy1"/>
    <dgm:cxn modelId="{D6B5D553-44E6-4026-8391-7A562D7B76BA}" srcId="{DB44D14F-8CBC-4589-8C58-8E2C38F285A6}" destId="{20445B06-C441-4CE0-9065-FF566942B586}" srcOrd="1" destOrd="0" parTransId="{6D78E35C-9E79-4B28-8931-42E4B3D1C9E5}" sibTransId="{A6585C22-8057-411B-9102-73E02C8B1056}"/>
    <dgm:cxn modelId="{2D35A934-0AB9-4D84-87F8-A872A90DCA6C}" type="presOf" srcId="{151918C3-A27C-4AE0-8CCF-9DE113C46BD7}" destId="{DFCC8141-63C7-4D2A-BB56-6CC38EBF746D}" srcOrd="0" destOrd="0" presId="urn:microsoft.com/office/officeart/2005/8/layout/hierarchy1"/>
    <dgm:cxn modelId="{0DE26007-8B9E-4A68-8836-07164DCA38F3}" type="presOf" srcId="{133CBDD6-8AF3-4959-A0A2-8BA9637BF735}" destId="{2ED6EB44-7D24-4326-9D13-84055B7563C5}" srcOrd="0" destOrd="0" presId="urn:microsoft.com/office/officeart/2005/8/layout/hierarchy1"/>
    <dgm:cxn modelId="{F1085762-C52D-4F6F-BBE3-5DB7A9BC4FA5}" type="presOf" srcId="{20445B06-C441-4CE0-9065-FF566942B586}" destId="{E60B6349-DB8F-430A-8806-0B099D0B8667}" srcOrd="0" destOrd="0" presId="urn:microsoft.com/office/officeart/2005/8/layout/hierarchy1"/>
    <dgm:cxn modelId="{B905B59B-D260-44F2-B5AA-834782E6256E}" type="presOf" srcId="{E0FA61B7-0577-4C50-903F-401DA0A6CA3B}" destId="{F7C638C9-93C1-42BA-A23C-D2C845B9F19D}" srcOrd="0" destOrd="0" presId="urn:microsoft.com/office/officeart/2005/8/layout/hierarchy1"/>
    <dgm:cxn modelId="{4937401F-7676-4271-A320-33FA94A28715}" type="presOf" srcId="{4B6368F0-BA37-4BAB-ACD9-A4F4673C1658}" destId="{6271EB60-4633-41A4-A7CB-00BDA8435F9E}" srcOrd="0" destOrd="0" presId="urn:microsoft.com/office/officeart/2005/8/layout/hierarchy1"/>
    <dgm:cxn modelId="{F99A7F70-7682-4D51-958E-C31E68EF675D}" srcId="{20445B06-C441-4CE0-9065-FF566942B586}" destId="{83EB81CC-6331-455F-B773-ABDA588E37E6}" srcOrd="0" destOrd="0" parTransId="{CA91BEAC-B068-4D01-83A2-5FD0E1475DD4}" sibTransId="{0E511AB8-9BB5-4E60-AA1E-44E6AA74C223}"/>
    <dgm:cxn modelId="{5232BE8D-E0F6-4CAB-8EA1-BE6B4A013C89}" srcId="{A2760412-AE3A-4E8F-BFA9-CF20DC35BD6F}" destId="{DB44D14F-8CBC-4589-8C58-8E2C38F285A6}" srcOrd="0" destOrd="0" parTransId="{262FB297-8E24-4672-A7CD-89426CA38571}" sibTransId="{B78DEFEB-0017-4D98-8BEE-5939B90E8CEC}"/>
    <dgm:cxn modelId="{10F9393E-15C0-428D-BFD4-8B690040A4F4}" type="presOf" srcId="{5760828E-1633-44A6-ADA7-F5A20C8CD824}" destId="{06838633-6C46-45EE-8D19-94F95B6AB85F}" srcOrd="0" destOrd="0" presId="urn:microsoft.com/office/officeart/2005/8/layout/hierarchy1"/>
    <dgm:cxn modelId="{278B73C4-5B89-454B-9C27-8917B95837B5}" srcId="{DB44D14F-8CBC-4589-8C58-8E2C38F285A6}" destId="{1575446C-4179-4881-83F6-0F16888E5478}" srcOrd="0" destOrd="0" parTransId="{8172D01D-138D-4985-9A30-3E6769FCDEE3}" sibTransId="{E76CBA80-A785-4F6A-AAEE-B8CF99FD0503}"/>
    <dgm:cxn modelId="{0C4C1B18-6C3E-4C7A-AACA-C433C4DDD349}" srcId="{EE45191E-4247-4222-BB35-7A9B8B46E1BD}" destId="{93D02004-C6CE-43F4-ABA6-C7D4CB6C64B4}" srcOrd="0" destOrd="0" parTransId="{E0FA61B7-0577-4C50-903F-401DA0A6CA3B}" sibTransId="{1B5C395E-9748-4C86-935E-45D389188D07}"/>
    <dgm:cxn modelId="{CBEDB483-603B-4F3C-BD4F-35185E728B7A}" type="presOf" srcId="{030A8901-F0E6-4A71-AB31-67B12A2AC822}" destId="{CC6D6A0F-165F-4947-93FB-F58A0A17EE2E}" srcOrd="0" destOrd="0" presId="urn:microsoft.com/office/officeart/2005/8/layout/hierarchy1"/>
    <dgm:cxn modelId="{E6A5B85B-FEDC-4A20-855F-0ECF91AA4169}" type="presParOf" srcId="{E7847862-6DE1-4162-BABD-F73796B7510B}" destId="{B3A85DC2-6D1C-46E7-A9B8-26085175A953}" srcOrd="0" destOrd="0" presId="urn:microsoft.com/office/officeart/2005/8/layout/hierarchy1"/>
    <dgm:cxn modelId="{1779562D-7FB2-40CB-BB1C-AB66653E84E6}" type="presParOf" srcId="{B3A85DC2-6D1C-46E7-A9B8-26085175A953}" destId="{680B54F5-5CC7-4BEE-BB61-2428E7A58628}" srcOrd="0" destOrd="0" presId="urn:microsoft.com/office/officeart/2005/8/layout/hierarchy1"/>
    <dgm:cxn modelId="{92D17768-8464-43AC-8667-24D7596FCCD5}" type="presParOf" srcId="{680B54F5-5CC7-4BEE-BB61-2428E7A58628}" destId="{34A1EBC9-4731-40C9-B78B-C4999985A00F}" srcOrd="0" destOrd="0" presId="urn:microsoft.com/office/officeart/2005/8/layout/hierarchy1"/>
    <dgm:cxn modelId="{E799ACD0-053E-4E08-B057-AC7405087BC5}" type="presParOf" srcId="{680B54F5-5CC7-4BEE-BB61-2428E7A58628}" destId="{773C7B8F-3E9C-413C-9C3C-8BC3F9F64D17}" srcOrd="1" destOrd="0" presId="urn:microsoft.com/office/officeart/2005/8/layout/hierarchy1"/>
    <dgm:cxn modelId="{2E907F1E-3EF4-4F1F-A0A2-781597427473}" type="presParOf" srcId="{B3A85DC2-6D1C-46E7-A9B8-26085175A953}" destId="{D2196F51-ECE3-43AA-B57C-80FD2F383D33}" srcOrd="1" destOrd="0" presId="urn:microsoft.com/office/officeart/2005/8/layout/hierarchy1"/>
    <dgm:cxn modelId="{09E19F55-4D98-444E-8126-7249286B93AB}" type="presParOf" srcId="{D2196F51-ECE3-43AA-B57C-80FD2F383D33}" destId="{D9CE35B0-8FAC-4312-9440-200E37DBB945}" srcOrd="0" destOrd="0" presId="urn:microsoft.com/office/officeart/2005/8/layout/hierarchy1"/>
    <dgm:cxn modelId="{A7A269CC-3592-4C00-8642-69910FB71791}" type="presParOf" srcId="{D2196F51-ECE3-43AA-B57C-80FD2F383D33}" destId="{E19D8469-1539-4AF5-B31F-866190DCE216}" srcOrd="1" destOrd="0" presId="urn:microsoft.com/office/officeart/2005/8/layout/hierarchy1"/>
    <dgm:cxn modelId="{2F503474-7E83-4DFC-B635-CDC9282FB33D}" type="presParOf" srcId="{E19D8469-1539-4AF5-B31F-866190DCE216}" destId="{853D665F-2811-4CF8-95F8-F583AC5457D5}" srcOrd="0" destOrd="0" presId="urn:microsoft.com/office/officeart/2005/8/layout/hierarchy1"/>
    <dgm:cxn modelId="{E22451F3-519D-49D9-B600-8FE78153941D}" type="presParOf" srcId="{853D665F-2811-4CF8-95F8-F583AC5457D5}" destId="{68B5C2F3-7628-4353-A33D-6D513A3C3EE4}" srcOrd="0" destOrd="0" presId="urn:microsoft.com/office/officeart/2005/8/layout/hierarchy1"/>
    <dgm:cxn modelId="{3E72290B-6AEA-4DF1-B346-D79DB9FD3B9C}" type="presParOf" srcId="{853D665F-2811-4CF8-95F8-F583AC5457D5}" destId="{2E38ADBB-A239-4622-AD27-35D7824D0DD0}" srcOrd="1" destOrd="0" presId="urn:microsoft.com/office/officeart/2005/8/layout/hierarchy1"/>
    <dgm:cxn modelId="{BFB0AF12-E646-4BA1-9767-BFA956CB6CD5}" type="presParOf" srcId="{E19D8469-1539-4AF5-B31F-866190DCE216}" destId="{6576190E-BC70-4766-8E29-9D46C332F89F}" srcOrd="1" destOrd="0" presId="urn:microsoft.com/office/officeart/2005/8/layout/hierarchy1"/>
    <dgm:cxn modelId="{5E37FE48-162E-4E0B-BAB9-68933CBF82E0}" type="presParOf" srcId="{D2196F51-ECE3-43AA-B57C-80FD2F383D33}" destId="{999ED871-F859-45D6-9FFC-F5DDE6FB0EBC}" srcOrd="2" destOrd="0" presId="urn:microsoft.com/office/officeart/2005/8/layout/hierarchy1"/>
    <dgm:cxn modelId="{5801426F-666C-4939-86BF-F939374DE780}" type="presParOf" srcId="{D2196F51-ECE3-43AA-B57C-80FD2F383D33}" destId="{EC56F634-B27F-4405-ADD0-78E2E610F3F7}" srcOrd="3" destOrd="0" presId="urn:microsoft.com/office/officeart/2005/8/layout/hierarchy1"/>
    <dgm:cxn modelId="{D4BE831C-EF9C-4037-BFEF-FA7423328491}" type="presParOf" srcId="{EC56F634-B27F-4405-ADD0-78E2E610F3F7}" destId="{7EC13309-8A0E-4E33-B8FE-55869EBE93CB}" srcOrd="0" destOrd="0" presId="urn:microsoft.com/office/officeart/2005/8/layout/hierarchy1"/>
    <dgm:cxn modelId="{948D0656-443F-4C4C-9380-AFE0F76EE09D}" type="presParOf" srcId="{7EC13309-8A0E-4E33-B8FE-55869EBE93CB}" destId="{826A79A1-E55D-4C41-9617-013EA77F8D44}" srcOrd="0" destOrd="0" presId="urn:microsoft.com/office/officeart/2005/8/layout/hierarchy1"/>
    <dgm:cxn modelId="{0A43A1F7-7586-4EAF-BA87-85DDD28E46E9}" type="presParOf" srcId="{7EC13309-8A0E-4E33-B8FE-55869EBE93CB}" destId="{E60B6349-DB8F-430A-8806-0B099D0B8667}" srcOrd="1" destOrd="0" presId="urn:microsoft.com/office/officeart/2005/8/layout/hierarchy1"/>
    <dgm:cxn modelId="{18E22FB3-99DE-49EE-B26D-67E3D4ACB1E6}" type="presParOf" srcId="{EC56F634-B27F-4405-ADD0-78E2E610F3F7}" destId="{951FAD38-EB51-4702-BE14-11DAB320069B}" srcOrd="1" destOrd="0" presId="urn:microsoft.com/office/officeart/2005/8/layout/hierarchy1"/>
    <dgm:cxn modelId="{6F7D4E3C-4D89-4EA9-B06D-E25BA47608C5}" type="presParOf" srcId="{951FAD38-EB51-4702-BE14-11DAB320069B}" destId="{10DA35B0-E1A0-4C8A-A085-B4757D051729}" srcOrd="0" destOrd="0" presId="urn:microsoft.com/office/officeart/2005/8/layout/hierarchy1"/>
    <dgm:cxn modelId="{09627B8F-AE75-4B53-82B8-BCC319F23ED7}" type="presParOf" srcId="{951FAD38-EB51-4702-BE14-11DAB320069B}" destId="{E95FD7E9-F736-452F-AD05-16CC0AD66E32}" srcOrd="1" destOrd="0" presId="urn:microsoft.com/office/officeart/2005/8/layout/hierarchy1"/>
    <dgm:cxn modelId="{034329F3-348F-4296-9E6B-93DEDF9F20F5}" type="presParOf" srcId="{E95FD7E9-F736-452F-AD05-16CC0AD66E32}" destId="{19F3D682-60B6-4923-8B39-315F6E577FE9}" srcOrd="0" destOrd="0" presId="urn:microsoft.com/office/officeart/2005/8/layout/hierarchy1"/>
    <dgm:cxn modelId="{96D5133B-ADF4-44E6-9538-3DD98EE78DF8}" type="presParOf" srcId="{19F3D682-60B6-4923-8B39-315F6E577FE9}" destId="{528E2EE7-DBF0-44A6-9F94-43342AE568D4}" srcOrd="0" destOrd="0" presId="urn:microsoft.com/office/officeart/2005/8/layout/hierarchy1"/>
    <dgm:cxn modelId="{4B9B3333-7CCE-4828-A4AC-76DE5162BB12}" type="presParOf" srcId="{19F3D682-60B6-4923-8B39-315F6E577FE9}" destId="{55347D38-017B-4E97-ABE5-1D55F12D7AD0}" srcOrd="1" destOrd="0" presId="urn:microsoft.com/office/officeart/2005/8/layout/hierarchy1"/>
    <dgm:cxn modelId="{EABD010B-F03D-4311-8554-0EE03119923E}" type="presParOf" srcId="{E95FD7E9-F736-452F-AD05-16CC0AD66E32}" destId="{FD1B6393-C305-49E5-BDC5-25ACE8FF93D4}" srcOrd="1" destOrd="0" presId="urn:microsoft.com/office/officeart/2005/8/layout/hierarchy1"/>
    <dgm:cxn modelId="{D80B69ED-B61B-4EDE-AA36-817342577FED}" type="presParOf" srcId="{FD1B6393-C305-49E5-BDC5-25ACE8FF93D4}" destId="{006D9070-CEDD-4352-B82D-90FCC623A71F}" srcOrd="0" destOrd="0" presId="urn:microsoft.com/office/officeart/2005/8/layout/hierarchy1"/>
    <dgm:cxn modelId="{93C7B81D-53DF-4548-8D3D-C8B5EB40E1CF}" type="presParOf" srcId="{FD1B6393-C305-49E5-BDC5-25ACE8FF93D4}" destId="{707FC423-AC3D-414C-8F22-F9CA58267B4D}" srcOrd="1" destOrd="0" presId="urn:microsoft.com/office/officeart/2005/8/layout/hierarchy1"/>
    <dgm:cxn modelId="{06F0C94F-BE68-4530-A723-2EDBD3A3210D}" type="presParOf" srcId="{707FC423-AC3D-414C-8F22-F9CA58267B4D}" destId="{D0541641-53AD-4DC8-BFF5-A4CB1A099BD9}" srcOrd="0" destOrd="0" presId="urn:microsoft.com/office/officeart/2005/8/layout/hierarchy1"/>
    <dgm:cxn modelId="{4F459245-28C4-4FB3-8FA6-A51084413411}" type="presParOf" srcId="{D0541641-53AD-4DC8-BFF5-A4CB1A099BD9}" destId="{0BB7C3CD-13B1-4D4F-8439-D444F521B1CB}" srcOrd="0" destOrd="0" presId="urn:microsoft.com/office/officeart/2005/8/layout/hierarchy1"/>
    <dgm:cxn modelId="{8C49F62E-F15F-4E55-9425-E85AF86E4D7C}" type="presParOf" srcId="{D0541641-53AD-4DC8-BFF5-A4CB1A099BD9}" destId="{DFCC8141-63C7-4D2A-BB56-6CC38EBF746D}" srcOrd="1" destOrd="0" presId="urn:microsoft.com/office/officeart/2005/8/layout/hierarchy1"/>
    <dgm:cxn modelId="{CA4F5BCB-A68C-4358-AB0B-1AC21A89A85E}" type="presParOf" srcId="{707FC423-AC3D-414C-8F22-F9CA58267B4D}" destId="{A9039A27-9448-4214-903E-848B84BB0F7A}" srcOrd="1" destOrd="0" presId="urn:microsoft.com/office/officeart/2005/8/layout/hierarchy1"/>
    <dgm:cxn modelId="{427D79E8-B48B-420C-B61F-426BD3876B47}" type="presParOf" srcId="{FD1B6393-C305-49E5-BDC5-25ACE8FF93D4}" destId="{EC8B1350-CC47-4902-B950-0980E4D2032E}" srcOrd="2" destOrd="0" presId="urn:microsoft.com/office/officeart/2005/8/layout/hierarchy1"/>
    <dgm:cxn modelId="{6344D199-ABA6-41FE-94B0-EBAC483F18FD}" type="presParOf" srcId="{FD1B6393-C305-49E5-BDC5-25ACE8FF93D4}" destId="{FEB7BC6E-922A-494E-852C-E158C761F622}" srcOrd="3" destOrd="0" presId="urn:microsoft.com/office/officeart/2005/8/layout/hierarchy1"/>
    <dgm:cxn modelId="{892CD101-B470-46A1-9AE2-6C1A6221EE62}" type="presParOf" srcId="{FEB7BC6E-922A-494E-852C-E158C761F622}" destId="{0D9B9DC6-FBFD-4C9E-8762-C46FE2A63B95}" srcOrd="0" destOrd="0" presId="urn:microsoft.com/office/officeart/2005/8/layout/hierarchy1"/>
    <dgm:cxn modelId="{4B58619A-83B3-43E3-90D5-C99D55865061}" type="presParOf" srcId="{0D9B9DC6-FBFD-4C9E-8762-C46FE2A63B95}" destId="{E08DECB3-A2BA-4CE3-8454-213FC92387BE}" srcOrd="0" destOrd="0" presId="urn:microsoft.com/office/officeart/2005/8/layout/hierarchy1"/>
    <dgm:cxn modelId="{BB26982C-77B3-4B06-88A0-D4EDC17382AF}" type="presParOf" srcId="{0D9B9DC6-FBFD-4C9E-8762-C46FE2A63B95}" destId="{6C4337C4-EBE9-47CE-AC34-CF10BD454ACE}" srcOrd="1" destOrd="0" presId="urn:microsoft.com/office/officeart/2005/8/layout/hierarchy1"/>
    <dgm:cxn modelId="{F548DBFD-2446-4A76-9E17-C8C976CA4FDC}" type="presParOf" srcId="{FEB7BC6E-922A-494E-852C-E158C761F622}" destId="{16F96E94-13E8-4EEA-8578-6C26970FF020}" srcOrd="1" destOrd="0" presId="urn:microsoft.com/office/officeart/2005/8/layout/hierarchy1"/>
    <dgm:cxn modelId="{29F6628A-7F36-4CB5-9992-73954F8C2407}" type="presParOf" srcId="{951FAD38-EB51-4702-BE14-11DAB320069B}" destId="{06838633-6C46-45EE-8D19-94F95B6AB85F}" srcOrd="2" destOrd="0" presId="urn:microsoft.com/office/officeart/2005/8/layout/hierarchy1"/>
    <dgm:cxn modelId="{E1F16687-0551-44FE-A0C4-3841A1261AB0}" type="presParOf" srcId="{951FAD38-EB51-4702-BE14-11DAB320069B}" destId="{3AEF5527-008F-42EC-B50B-75727C22F542}" srcOrd="3" destOrd="0" presId="urn:microsoft.com/office/officeart/2005/8/layout/hierarchy1"/>
    <dgm:cxn modelId="{5F95CE64-AA3D-4339-8778-8F79EE976974}" type="presParOf" srcId="{3AEF5527-008F-42EC-B50B-75727C22F542}" destId="{67145E8B-B39D-482B-9521-C780B860AE4C}" srcOrd="0" destOrd="0" presId="urn:microsoft.com/office/officeart/2005/8/layout/hierarchy1"/>
    <dgm:cxn modelId="{B38F2DFF-250D-4FB1-B9ED-8F17B6436131}" type="presParOf" srcId="{67145E8B-B39D-482B-9521-C780B860AE4C}" destId="{05F5C2D3-A2EF-4D4D-A02A-126AFF17D3D4}" srcOrd="0" destOrd="0" presId="urn:microsoft.com/office/officeart/2005/8/layout/hierarchy1"/>
    <dgm:cxn modelId="{AEF50162-7263-45F5-9784-AF0D6A554BE7}" type="presParOf" srcId="{67145E8B-B39D-482B-9521-C780B860AE4C}" destId="{D9CA47E3-34A1-44B0-85B3-D137127DC05D}" srcOrd="1" destOrd="0" presId="urn:microsoft.com/office/officeart/2005/8/layout/hierarchy1"/>
    <dgm:cxn modelId="{E7D6679F-213B-468D-8161-03E05B164F82}" type="presParOf" srcId="{3AEF5527-008F-42EC-B50B-75727C22F542}" destId="{6DA827DB-896F-4E4E-9C90-8A94E9BA0595}" srcOrd="1" destOrd="0" presId="urn:microsoft.com/office/officeart/2005/8/layout/hierarchy1"/>
    <dgm:cxn modelId="{27CC81F1-CAC9-48C8-AC3E-26A7EF9E585D}" type="presParOf" srcId="{6DA827DB-896F-4E4E-9C90-8A94E9BA0595}" destId="{F7C638C9-93C1-42BA-A23C-D2C845B9F19D}" srcOrd="0" destOrd="0" presId="urn:microsoft.com/office/officeart/2005/8/layout/hierarchy1"/>
    <dgm:cxn modelId="{190F3109-7207-4812-A0C7-83CBA5D7D0F0}" type="presParOf" srcId="{6DA827DB-896F-4E4E-9C90-8A94E9BA0595}" destId="{C359681D-1B06-4208-A1DB-05B3978037C5}" srcOrd="1" destOrd="0" presId="urn:microsoft.com/office/officeart/2005/8/layout/hierarchy1"/>
    <dgm:cxn modelId="{7F2A8C20-EA08-4ED0-8132-D7217CAEFB00}" type="presParOf" srcId="{C359681D-1B06-4208-A1DB-05B3978037C5}" destId="{90D4ACC4-C732-46DC-92D2-8EAA3026EDA8}" srcOrd="0" destOrd="0" presId="urn:microsoft.com/office/officeart/2005/8/layout/hierarchy1"/>
    <dgm:cxn modelId="{53E37F62-07EA-431D-BC44-790BBA870646}" type="presParOf" srcId="{90D4ACC4-C732-46DC-92D2-8EAA3026EDA8}" destId="{0CB7844C-493A-4CDD-A361-DAE4B194EA77}" srcOrd="0" destOrd="0" presId="urn:microsoft.com/office/officeart/2005/8/layout/hierarchy1"/>
    <dgm:cxn modelId="{663E0755-1383-4C58-A547-257953016D8C}" type="presParOf" srcId="{90D4ACC4-C732-46DC-92D2-8EAA3026EDA8}" destId="{AD5CDC41-B00E-4D44-AB86-E5CCF0DB9B1C}" srcOrd="1" destOrd="0" presId="urn:microsoft.com/office/officeart/2005/8/layout/hierarchy1"/>
    <dgm:cxn modelId="{72506D1B-39F4-4DFA-B7C8-113F3956C618}" type="presParOf" srcId="{C359681D-1B06-4208-A1DB-05B3978037C5}" destId="{58C53E89-55CB-4FD9-94E7-679C24167F84}" srcOrd="1" destOrd="0" presId="urn:microsoft.com/office/officeart/2005/8/layout/hierarchy1"/>
    <dgm:cxn modelId="{030C05E8-6166-4FA6-8640-695374B43F0F}" type="presParOf" srcId="{6DA827DB-896F-4E4E-9C90-8A94E9BA0595}" destId="{55345E53-FCD2-4444-AE0D-A01936865148}" srcOrd="2" destOrd="0" presId="urn:microsoft.com/office/officeart/2005/8/layout/hierarchy1"/>
    <dgm:cxn modelId="{AF74095B-869A-48CB-999E-69F4BE6AD9DC}" type="presParOf" srcId="{6DA827DB-896F-4E4E-9C90-8A94E9BA0595}" destId="{A9CF4D6F-26D8-4EF8-9F98-C06957990494}" srcOrd="3" destOrd="0" presId="urn:microsoft.com/office/officeart/2005/8/layout/hierarchy1"/>
    <dgm:cxn modelId="{4272706E-4173-4F6E-99F4-A81FBFB126F3}" type="presParOf" srcId="{A9CF4D6F-26D8-4EF8-9F98-C06957990494}" destId="{49F47BFD-8BD1-4A47-BB59-6A545A966D2B}" srcOrd="0" destOrd="0" presId="urn:microsoft.com/office/officeart/2005/8/layout/hierarchy1"/>
    <dgm:cxn modelId="{66F299A1-D5D4-44E0-A694-9377AF5FA79B}" type="presParOf" srcId="{49F47BFD-8BD1-4A47-BB59-6A545A966D2B}" destId="{070674F3-D455-437E-856D-4F4D530DDE06}" srcOrd="0" destOrd="0" presId="urn:microsoft.com/office/officeart/2005/8/layout/hierarchy1"/>
    <dgm:cxn modelId="{B060FCE5-A4F5-4787-84B0-16EC9AD3C0DB}" type="presParOf" srcId="{49F47BFD-8BD1-4A47-BB59-6A545A966D2B}" destId="{85B2CBB3-A95A-4176-A840-2B4349113027}" srcOrd="1" destOrd="0" presId="urn:microsoft.com/office/officeart/2005/8/layout/hierarchy1"/>
    <dgm:cxn modelId="{75C63AFC-4746-47A7-9BA6-45248DE67174}" type="presParOf" srcId="{A9CF4D6F-26D8-4EF8-9F98-C06957990494}" destId="{E91FFC15-C0AC-4C93-8A12-30EFFB11B579}" srcOrd="1" destOrd="0" presId="urn:microsoft.com/office/officeart/2005/8/layout/hierarchy1"/>
    <dgm:cxn modelId="{DB478CA0-1048-4407-9467-B3F0D3199645}" type="presParOf" srcId="{6DA827DB-896F-4E4E-9C90-8A94E9BA0595}" destId="{0AD5A0B5-105D-4440-AD42-DA337B8E9C4B}" srcOrd="4" destOrd="0" presId="urn:microsoft.com/office/officeart/2005/8/layout/hierarchy1"/>
    <dgm:cxn modelId="{0E10894A-E49B-4120-A506-7CC21830F2E5}" type="presParOf" srcId="{6DA827DB-896F-4E4E-9C90-8A94E9BA0595}" destId="{3F82C5CD-DAD1-4196-B2DA-687EADA38672}" srcOrd="5" destOrd="0" presId="urn:microsoft.com/office/officeart/2005/8/layout/hierarchy1"/>
    <dgm:cxn modelId="{6EE16E3A-39BA-4275-9410-3ADBB92D55F0}" type="presParOf" srcId="{3F82C5CD-DAD1-4196-B2DA-687EADA38672}" destId="{630A340A-D44D-4ED7-9E7A-4221972D3DAC}" srcOrd="0" destOrd="0" presId="urn:microsoft.com/office/officeart/2005/8/layout/hierarchy1"/>
    <dgm:cxn modelId="{5D45E569-214D-4FCD-BE21-8F1A55D7F662}" type="presParOf" srcId="{630A340A-D44D-4ED7-9E7A-4221972D3DAC}" destId="{EF07ACC9-0405-4618-B450-B8B698D0AE27}" srcOrd="0" destOrd="0" presId="urn:microsoft.com/office/officeart/2005/8/layout/hierarchy1"/>
    <dgm:cxn modelId="{C9C06848-C90B-40AF-906E-5AE6B26A9A7B}" type="presParOf" srcId="{630A340A-D44D-4ED7-9E7A-4221972D3DAC}" destId="{2ED6EB44-7D24-4326-9D13-84055B7563C5}" srcOrd="1" destOrd="0" presId="urn:microsoft.com/office/officeart/2005/8/layout/hierarchy1"/>
    <dgm:cxn modelId="{B69FDE08-D6AD-4DF9-A0A0-5717A1B005DD}" type="presParOf" srcId="{3F82C5CD-DAD1-4196-B2DA-687EADA38672}" destId="{535D59F2-5708-47F9-BC72-7587707FB368}" srcOrd="1" destOrd="0" presId="urn:microsoft.com/office/officeart/2005/8/layout/hierarchy1"/>
    <dgm:cxn modelId="{F7E76CBD-6EEC-4B20-83F2-4156682EC912}" type="presParOf" srcId="{D2196F51-ECE3-43AA-B57C-80FD2F383D33}" destId="{94247FB0-9958-4A3B-92FC-50B84B045B90}" srcOrd="4" destOrd="0" presId="urn:microsoft.com/office/officeart/2005/8/layout/hierarchy1"/>
    <dgm:cxn modelId="{4F0A5AA7-7178-45CF-9E92-EC5573FB4DCC}" type="presParOf" srcId="{D2196F51-ECE3-43AA-B57C-80FD2F383D33}" destId="{6075AFDE-F786-49C3-8700-644A53F00735}" srcOrd="5" destOrd="0" presId="urn:microsoft.com/office/officeart/2005/8/layout/hierarchy1"/>
    <dgm:cxn modelId="{A15920F3-9AE2-4F32-8A0C-14D2AEEBF483}" type="presParOf" srcId="{6075AFDE-F786-49C3-8700-644A53F00735}" destId="{3C32B077-5EB2-4D31-96D2-5B1B031C8A48}" srcOrd="0" destOrd="0" presId="urn:microsoft.com/office/officeart/2005/8/layout/hierarchy1"/>
    <dgm:cxn modelId="{2506E9FD-036A-48B9-B0CB-53E3B53E30E9}" type="presParOf" srcId="{3C32B077-5EB2-4D31-96D2-5B1B031C8A48}" destId="{87FC3892-405F-42E0-A03D-D76322018925}" srcOrd="0" destOrd="0" presId="urn:microsoft.com/office/officeart/2005/8/layout/hierarchy1"/>
    <dgm:cxn modelId="{9A0EF142-4C63-40FB-90D2-ACEA3AF861E0}" type="presParOf" srcId="{3C32B077-5EB2-4D31-96D2-5B1B031C8A48}" destId="{3BC74CE9-C14D-4CCF-A534-CA15C6150114}" srcOrd="1" destOrd="0" presId="urn:microsoft.com/office/officeart/2005/8/layout/hierarchy1"/>
    <dgm:cxn modelId="{A5733412-17AD-43E5-8F66-134C6710C58E}" type="presParOf" srcId="{6075AFDE-F786-49C3-8700-644A53F00735}" destId="{16D5D6FD-32BC-4F96-826B-87EB24A934C1}" srcOrd="1" destOrd="0" presId="urn:microsoft.com/office/officeart/2005/8/layout/hierarchy1"/>
    <dgm:cxn modelId="{AD67302E-E015-4EF6-8A3C-00F51B35D6EE}" type="presParOf" srcId="{D2196F51-ECE3-43AA-B57C-80FD2F383D33}" destId="{CC6D6A0F-165F-4947-93FB-F58A0A17EE2E}" srcOrd="6" destOrd="0" presId="urn:microsoft.com/office/officeart/2005/8/layout/hierarchy1"/>
    <dgm:cxn modelId="{5A4DD560-6755-4FBC-8283-0EF6B6C9E8B8}" type="presParOf" srcId="{D2196F51-ECE3-43AA-B57C-80FD2F383D33}" destId="{68ADDC1D-10C1-4A2A-ADB4-268E3EF2E769}" srcOrd="7" destOrd="0" presId="urn:microsoft.com/office/officeart/2005/8/layout/hierarchy1"/>
    <dgm:cxn modelId="{C336B584-A3A9-44A4-8899-7AB501DAB07A}" type="presParOf" srcId="{68ADDC1D-10C1-4A2A-ADB4-268E3EF2E769}" destId="{E27FFF34-165D-4C07-B174-8C4F94FB17E3}" srcOrd="0" destOrd="0" presId="urn:microsoft.com/office/officeart/2005/8/layout/hierarchy1"/>
    <dgm:cxn modelId="{A6662C2C-513B-452E-BCDF-B45838FB6F81}" type="presParOf" srcId="{E27FFF34-165D-4C07-B174-8C4F94FB17E3}" destId="{60B63E14-FDA8-4C9F-AA05-A862B9208745}" srcOrd="0" destOrd="0" presId="urn:microsoft.com/office/officeart/2005/8/layout/hierarchy1"/>
    <dgm:cxn modelId="{6E7D2B7C-8F08-4641-9786-D312B2DE65C5}" type="presParOf" srcId="{E27FFF34-165D-4C07-B174-8C4F94FB17E3}" destId="{6271EB60-4633-41A4-A7CB-00BDA8435F9E}" srcOrd="1" destOrd="0" presId="urn:microsoft.com/office/officeart/2005/8/layout/hierarchy1"/>
    <dgm:cxn modelId="{03431FEE-63DA-473E-972C-359BAA10515B}" type="presParOf" srcId="{68ADDC1D-10C1-4A2A-ADB4-268E3EF2E769}" destId="{C6B39842-7896-46E2-BC68-73E60D359558}" srcOrd="1" destOrd="0" presId="urn:microsoft.com/office/officeart/2005/8/layout/hierarchy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760412-AE3A-4E8F-BFA9-CF20DC35BD6F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44D14F-8CBC-4589-8C58-8E2C38F285A6}">
      <dgm:prSet phldrT="[Текст]" custT="1"/>
      <dgm:spPr/>
      <dgm:t>
        <a:bodyPr/>
        <a:lstStyle/>
        <a:p>
          <a:r>
            <a:rPr lang="ru-RU" sz="1600" dirty="0">
              <a:latin typeface="+mj-lt"/>
            </a:rPr>
            <a:t>Выпуклые многоугольники</a:t>
          </a:r>
        </a:p>
      </dgm:t>
    </dgm:pt>
    <dgm:pt modelId="{262FB297-8E24-4672-A7CD-89426CA38571}" type="parTrans" cxnId="{5232BE8D-E0F6-4CAB-8EA1-BE6B4A013C89}">
      <dgm:prSet/>
      <dgm:spPr/>
      <dgm:t>
        <a:bodyPr/>
        <a:lstStyle/>
        <a:p>
          <a:endParaRPr lang="ru-RU"/>
        </a:p>
      </dgm:t>
    </dgm:pt>
    <dgm:pt modelId="{B78DEFEB-0017-4D98-8BEE-5939B90E8CEC}" type="sibTrans" cxnId="{5232BE8D-E0F6-4CAB-8EA1-BE6B4A013C89}">
      <dgm:prSet/>
      <dgm:spPr/>
      <dgm:t>
        <a:bodyPr/>
        <a:lstStyle/>
        <a:p>
          <a:endParaRPr lang="ru-RU"/>
        </a:p>
      </dgm:t>
    </dgm:pt>
    <dgm:pt modelId="{1575446C-4179-4881-83F6-0F16888E5478}">
      <dgm:prSet phldrT="[Текст]" custT="1"/>
      <dgm:spPr/>
      <dgm:t>
        <a:bodyPr/>
        <a:lstStyle/>
        <a:p>
          <a:r>
            <a:rPr lang="ru-RU" sz="1200" dirty="0">
              <a:latin typeface="+mj-lt"/>
            </a:rPr>
            <a:t>Треугольники</a:t>
          </a:r>
        </a:p>
      </dgm:t>
    </dgm:pt>
    <dgm:pt modelId="{8172D01D-138D-4985-9A30-3E6769FCDEE3}" type="parTrans" cxnId="{278B73C4-5B89-454B-9C27-8917B95837B5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E76CBA80-A785-4F6A-AAEE-B8CF99FD0503}" type="sibTrans" cxnId="{278B73C4-5B89-454B-9C27-8917B95837B5}">
      <dgm:prSet/>
      <dgm:spPr/>
      <dgm:t>
        <a:bodyPr/>
        <a:lstStyle/>
        <a:p>
          <a:endParaRPr lang="ru-RU"/>
        </a:p>
      </dgm:t>
    </dgm:pt>
    <dgm:pt modelId="{7CCD542F-4ED0-44BA-85B4-EE7102F6B75A}">
      <dgm:prSet phldrT="[Текст]" custT="1"/>
      <dgm:spPr/>
      <dgm:t>
        <a:bodyPr/>
        <a:lstStyle/>
        <a:p>
          <a:r>
            <a:rPr lang="ru-RU" sz="1200" dirty="0" smtClean="0">
              <a:latin typeface="+mj-lt"/>
            </a:rPr>
            <a:t>Пятиугольники</a:t>
          </a:r>
          <a:endParaRPr lang="ru-RU" sz="1200" dirty="0">
            <a:latin typeface="+mj-lt"/>
          </a:endParaRPr>
        </a:p>
      </dgm:t>
    </dgm:pt>
    <dgm:pt modelId="{89E70377-CBA4-4E10-9307-FDB336E2AAE5}" type="parTrans" cxnId="{53578BBC-2576-46D3-B6BA-BF23E0A6598A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60F47808-84F4-4B7B-B971-E128D30F0E4D}" type="sibTrans" cxnId="{53578BBC-2576-46D3-B6BA-BF23E0A6598A}">
      <dgm:prSet/>
      <dgm:spPr/>
      <dgm:t>
        <a:bodyPr/>
        <a:lstStyle/>
        <a:p>
          <a:endParaRPr lang="ru-RU"/>
        </a:p>
      </dgm:t>
    </dgm:pt>
    <dgm:pt modelId="{20445B06-C441-4CE0-9065-FF566942B586}">
      <dgm:prSet custT="1"/>
      <dgm:spPr/>
      <dgm:t>
        <a:bodyPr/>
        <a:lstStyle/>
        <a:p>
          <a:r>
            <a:rPr lang="ru-RU" sz="1600" b="1" i="1" dirty="0">
              <a:latin typeface="+mj-lt"/>
            </a:rPr>
            <a:t>Четырехугольники</a:t>
          </a:r>
        </a:p>
      </dgm:t>
    </dgm:pt>
    <dgm:pt modelId="{6D78E35C-9E79-4B28-8931-42E4B3D1C9E5}" type="parTrans" cxnId="{D6B5D553-44E6-4026-8391-7A562D7B76BA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A6585C22-8057-411B-9102-73E02C8B1056}" type="sibTrans" cxnId="{D6B5D553-44E6-4026-8391-7A562D7B76BA}">
      <dgm:prSet/>
      <dgm:spPr/>
      <dgm:t>
        <a:bodyPr/>
        <a:lstStyle/>
        <a:p>
          <a:endParaRPr lang="ru-RU"/>
        </a:p>
      </dgm:t>
    </dgm:pt>
    <dgm:pt modelId="{4B6368F0-BA37-4BAB-ACD9-A4F4673C1658}">
      <dgm:prSet custT="1"/>
      <dgm:spPr/>
      <dgm:t>
        <a:bodyPr/>
        <a:lstStyle/>
        <a:p>
          <a:r>
            <a:rPr lang="en-US" sz="1200" dirty="0">
              <a:latin typeface="+mj-lt"/>
            </a:rPr>
            <a:t>N</a:t>
          </a:r>
          <a:r>
            <a:rPr lang="ru-RU" sz="1200" dirty="0">
              <a:latin typeface="+mj-lt"/>
            </a:rPr>
            <a:t>-угольники</a:t>
          </a:r>
        </a:p>
      </dgm:t>
    </dgm:pt>
    <dgm:pt modelId="{030A8901-F0E6-4A71-AB31-67B12A2AC822}" type="parTrans" cxnId="{75933615-71ED-42E8-96F7-FF9577FD83CF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47F4FF44-B361-4E08-9FF2-AD0005B14FEC}" type="sibTrans" cxnId="{75933615-71ED-42E8-96F7-FF9577FD83CF}">
      <dgm:prSet/>
      <dgm:spPr/>
      <dgm:t>
        <a:bodyPr/>
        <a:lstStyle/>
        <a:p>
          <a:endParaRPr lang="ru-RU"/>
        </a:p>
      </dgm:t>
    </dgm:pt>
    <dgm:pt modelId="{83EB81CC-6331-455F-B773-ABDA588E37E6}">
      <dgm:prSet custT="1"/>
      <dgm:spPr/>
      <dgm:t>
        <a:bodyPr/>
        <a:lstStyle/>
        <a:p>
          <a:r>
            <a:rPr lang="ru-RU" sz="1400" i="1" dirty="0">
              <a:latin typeface="+mj-lt"/>
            </a:rPr>
            <a:t>Параллелограммы</a:t>
          </a:r>
        </a:p>
      </dgm:t>
    </dgm:pt>
    <dgm:pt modelId="{CA91BEAC-B068-4D01-83A2-5FD0E1475DD4}" type="parTrans" cxnId="{F99A7F70-7682-4D51-958E-C31E68EF675D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0E511AB8-9BB5-4E60-AA1E-44E6AA74C223}" type="sibTrans" cxnId="{F99A7F70-7682-4D51-958E-C31E68EF675D}">
      <dgm:prSet/>
      <dgm:spPr/>
      <dgm:t>
        <a:bodyPr/>
        <a:lstStyle/>
        <a:p>
          <a:endParaRPr lang="ru-RU"/>
        </a:p>
      </dgm:t>
    </dgm:pt>
    <dgm:pt modelId="{EE45191E-4247-4222-BB35-7A9B8B46E1BD}">
      <dgm:prSet custT="1"/>
      <dgm:spPr/>
      <dgm:t>
        <a:bodyPr/>
        <a:lstStyle/>
        <a:p>
          <a:r>
            <a:rPr lang="ru-RU" sz="1400" b="1" i="1" dirty="0">
              <a:latin typeface="+mj-lt"/>
            </a:rPr>
            <a:t>Трапеции</a:t>
          </a:r>
        </a:p>
      </dgm:t>
    </dgm:pt>
    <dgm:pt modelId="{5760828E-1633-44A6-ADA7-F5A20C8CD824}" type="parTrans" cxnId="{E6C28C3F-AEF3-4BF8-8C86-E76E34D2F8DB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E16A2440-311F-45C1-8471-61581161809B}" type="sibTrans" cxnId="{E6C28C3F-AEF3-4BF8-8C86-E76E34D2F8DB}">
      <dgm:prSet/>
      <dgm:spPr/>
      <dgm:t>
        <a:bodyPr/>
        <a:lstStyle/>
        <a:p>
          <a:endParaRPr lang="ru-RU"/>
        </a:p>
      </dgm:t>
    </dgm:pt>
    <dgm:pt modelId="{151918C3-A27C-4AE0-8CCF-9DE113C46BD7}">
      <dgm:prSet custT="1"/>
      <dgm:spPr>
        <a:noFill/>
        <a:ln>
          <a:noFill/>
        </a:ln>
      </dgm:spPr>
      <dgm:t>
        <a:bodyPr/>
        <a:lstStyle/>
        <a:p>
          <a:endParaRPr lang="ru-RU" sz="1200" i="1" dirty="0">
            <a:latin typeface="+mj-lt"/>
          </a:endParaRPr>
        </a:p>
      </dgm:t>
    </dgm:pt>
    <dgm:pt modelId="{D45EFFE7-1191-404C-B30B-10F8D737356C}" type="parTrans" cxnId="{3AD40F92-D15D-4523-BE85-094FBD1B98E6}">
      <dgm:prSet/>
      <dgm:spPr/>
      <dgm:t>
        <a:bodyPr/>
        <a:lstStyle/>
        <a:p>
          <a:endParaRPr lang="ru-RU" sz="1200" i="1">
            <a:latin typeface="+mj-lt"/>
          </a:endParaRPr>
        </a:p>
      </dgm:t>
    </dgm:pt>
    <dgm:pt modelId="{CB00223A-C578-441C-B942-5C53FC120245}" type="sibTrans" cxnId="{3AD40F92-D15D-4523-BE85-094FBD1B98E6}">
      <dgm:prSet/>
      <dgm:spPr/>
      <dgm:t>
        <a:bodyPr/>
        <a:lstStyle/>
        <a:p>
          <a:endParaRPr lang="ru-RU"/>
        </a:p>
      </dgm:t>
    </dgm:pt>
    <dgm:pt modelId="{72AF39EA-885D-4A51-A4D1-EB1053FB53E6}">
      <dgm:prSet custT="1"/>
      <dgm:spPr>
        <a:noFill/>
        <a:ln>
          <a:noFill/>
        </a:ln>
      </dgm:spPr>
      <dgm:t>
        <a:bodyPr/>
        <a:lstStyle/>
        <a:p>
          <a:endParaRPr lang="ru-RU" sz="1200" i="1" dirty="0">
            <a:latin typeface="+mj-lt"/>
          </a:endParaRPr>
        </a:p>
      </dgm:t>
    </dgm:pt>
    <dgm:pt modelId="{B4A631D2-AC66-4085-8B3E-CE185613F5A4}" type="parTrans" cxnId="{393FCEAB-3F48-41F3-AAEA-64D458FF235D}">
      <dgm:prSet/>
      <dgm:spPr/>
      <dgm:t>
        <a:bodyPr/>
        <a:lstStyle/>
        <a:p>
          <a:endParaRPr lang="ru-RU" sz="1200" i="1">
            <a:latin typeface="+mj-lt"/>
          </a:endParaRPr>
        </a:p>
      </dgm:t>
    </dgm:pt>
    <dgm:pt modelId="{F204938C-96E6-4870-82CF-17B4B31530F2}" type="sibTrans" cxnId="{393FCEAB-3F48-41F3-AAEA-64D458FF235D}">
      <dgm:prSet/>
      <dgm:spPr/>
      <dgm:t>
        <a:bodyPr/>
        <a:lstStyle/>
        <a:p>
          <a:endParaRPr lang="ru-RU"/>
        </a:p>
      </dgm:t>
    </dgm:pt>
    <dgm:pt modelId="{93D02004-C6CE-43F4-ABA6-C7D4CB6C64B4}">
      <dgm:prSet custT="1"/>
      <dgm:spPr/>
      <dgm:t>
        <a:bodyPr/>
        <a:lstStyle/>
        <a:p>
          <a:r>
            <a:rPr lang="ru-RU" sz="1400" b="1" i="1" dirty="0">
              <a:latin typeface="+mj-lt"/>
            </a:rPr>
            <a:t>произвольные</a:t>
          </a:r>
        </a:p>
      </dgm:t>
    </dgm:pt>
    <dgm:pt modelId="{E0FA61B7-0577-4C50-903F-401DA0A6CA3B}" type="parTrans" cxnId="{0C4C1B18-6C3E-4C7A-AACA-C433C4DDD349}">
      <dgm:prSet/>
      <dgm:spPr/>
      <dgm:t>
        <a:bodyPr/>
        <a:lstStyle/>
        <a:p>
          <a:endParaRPr lang="ru-RU" sz="1200" i="1">
            <a:latin typeface="+mj-lt"/>
          </a:endParaRPr>
        </a:p>
      </dgm:t>
    </dgm:pt>
    <dgm:pt modelId="{1B5C395E-9748-4C86-935E-45D389188D07}" type="sibTrans" cxnId="{0C4C1B18-6C3E-4C7A-AACA-C433C4DDD349}">
      <dgm:prSet/>
      <dgm:spPr/>
      <dgm:t>
        <a:bodyPr/>
        <a:lstStyle/>
        <a:p>
          <a:endParaRPr lang="ru-RU"/>
        </a:p>
      </dgm:t>
    </dgm:pt>
    <dgm:pt modelId="{FF447601-D92E-40CB-9A25-064AFCBD4B9C}">
      <dgm:prSet custT="1"/>
      <dgm:spPr/>
      <dgm:t>
        <a:bodyPr/>
        <a:lstStyle/>
        <a:p>
          <a:r>
            <a:rPr lang="ru-RU" sz="1400" b="1" i="1" dirty="0">
              <a:latin typeface="+mj-lt"/>
            </a:rPr>
            <a:t>равнобедренные</a:t>
          </a:r>
        </a:p>
      </dgm:t>
    </dgm:pt>
    <dgm:pt modelId="{F0ED4F4A-9029-4503-A727-26790F1BC662}" type="parTrans" cxnId="{D1B4F0BF-CEB4-4C42-8C4A-C4AE05658363}">
      <dgm:prSet/>
      <dgm:spPr/>
      <dgm:t>
        <a:bodyPr/>
        <a:lstStyle/>
        <a:p>
          <a:endParaRPr lang="ru-RU" sz="1200" i="1">
            <a:latin typeface="+mj-lt"/>
          </a:endParaRPr>
        </a:p>
      </dgm:t>
    </dgm:pt>
    <dgm:pt modelId="{17EF1D10-728B-4FD2-9B8F-D45F9C5B8B41}" type="sibTrans" cxnId="{D1B4F0BF-CEB4-4C42-8C4A-C4AE05658363}">
      <dgm:prSet/>
      <dgm:spPr/>
      <dgm:t>
        <a:bodyPr/>
        <a:lstStyle/>
        <a:p>
          <a:endParaRPr lang="ru-RU"/>
        </a:p>
      </dgm:t>
    </dgm:pt>
    <dgm:pt modelId="{133CBDD6-8AF3-4959-A0A2-8BA9637BF735}">
      <dgm:prSet custT="1"/>
      <dgm:spPr/>
      <dgm:t>
        <a:bodyPr/>
        <a:lstStyle/>
        <a:p>
          <a:r>
            <a:rPr lang="ru-RU" sz="1400" b="1" i="1" dirty="0">
              <a:latin typeface="+mj-lt"/>
            </a:rPr>
            <a:t>прямоугольные</a:t>
          </a:r>
        </a:p>
      </dgm:t>
    </dgm:pt>
    <dgm:pt modelId="{DCE86F47-48F0-48C2-A4D7-60A2A5BB92B7}" type="parTrans" cxnId="{C0AF8116-AAE4-4DDE-B95F-04E4373F31B1}">
      <dgm:prSet/>
      <dgm:spPr/>
      <dgm:t>
        <a:bodyPr/>
        <a:lstStyle/>
        <a:p>
          <a:endParaRPr lang="ru-RU" sz="1200" i="1">
            <a:latin typeface="+mj-lt"/>
          </a:endParaRPr>
        </a:p>
      </dgm:t>
    </dgm:pt>
    <dgm:pt modelId="{71FE7305-369D-4C65-BEAA-1864CFFB2152}" type="sibTrans" cxnId="{C0AF8116-AAE4-4DDE-B95F-04E4373F31B1}">
      <dgm:prSet/>
      <dgm:spPr/>
      <dgm:t>
        <a:bodyPr/>
        <a:lstStyle/>
        <a:p>
          <a:endParaRPr lang="ru-RU"/>
        </a:p>
      </dgm:t>
    </dgm:pt>
    <dgm:pt modelId="{E7847862-6DE1-4162-BABD-F73796B7510B}" type="pres">
      <dgm:prSet presAssocID="{A2760412-AE3A-4E8F-BFA9-CF20DC35BD6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3A85DC2-6D1C-46E7-A9B8-26085175A953}" type="pres">
      <dgm:prSet presAssocID="{DB44D14F-8CBC-4589-8C58-8E2C38F285A6}" presName="hierRoot1" presStyleCnt="0"/>
      <dgm:spPr/>
    </dgm:pt>
    <dgm:pt modelId="{680B54F5-5CC7-4BEE-BB61-2428E7A58628}" type="pres">
      <dgm:prSet presAssocID="{DB44D14F-8CBC-4589-8C58-8E2C38F285A6}" presName="composite" presStyleCnt="0"/>
      <dgm:spPr/>
    </dgm:pt>
    <dgm:pt modelId="{34A1EBC9-4731-40C9-B78B-C4999985A00F}" type="pres">
      <dgm:prSet presAssocID="{DB44D14F-8CBC-4589-8C58-8E2C38F285A6}" presName="background" presStyleLbl="node0" presStyleIdx="0" presStyleCnt="1"/>
      <dgm:spPr/>
    </dgm:pt>
    <dgm:pt modelId="{773C7B8F-3E9C-413C-9C3C-8BC3F9F64D17}" type="pres">
      <dgm:prSet presAssocID="{DB44D14F-8CBC-4589-8C58-8E2C38F285A6}" presName="text" presStyleLbl="fgAcc0" presStyleIdx="0" presStyleCnt="1" custScaleX="1531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196F51-ECE3-43AA-B57C-80FD2F383D33}" type="pres">
      <dgm:prSet presAssocID="{DB44D14F-8CBC-4589-8C58-8E2C38F285A6}" presName="hierChild2" presStyleCnt="0"/>
      <dgm:spPr/>
    </dgm:pt>
    <dgm:pt modelId="{D9CE35B0-8FAC-4312-9440-200E37DBB945}" type="pres">
      <dgm:prSet presAssocID="{8172D01D-138D-4985-9A30-3E6769FCDEE3}" presName="Name10" presStyleLbl="parChTrans1D2" presStyleIdx="0" presStyleCnt="4"/>
      <dgm:spPr/>
      <dgm:t>
        <a:bodyPr/>
        <a:lstStyle/>
        <a:p>
          <a:endParaRPr lang="ru-RU"/>
        </a:p>
      </dgm:t>
    </dgm:pt>
    <dgm:pt modelId="{E19D8469-1539-4AF5-B31F-866190DCE216}" type="pres">
      <dgm:prSet presAssocID="{1575446C-4179-4881-83F6-0F16888E5478}" presName="hierRoot2" presStyleCnt="0"/>
      <dgm:spPr/>
    </dgm:pt>
    <dgm:pt modelId="{853D665F-2811-4CF8-95F8-F583AC5457D5}" type="pres">
      <dgm:prSet presAssocID="{1575446C-4179-4881-83F6-0F16888E5478}" presName="composite2" presStyleCnt="0"/>
      <dgm:spPr/>
    </dgm:pt>
    <dgm:pt modelId="{68B5C2F3-7628-4353-A33D-6D513A3C3EE4}" type="pres">
      <dgm:prSet presAssocID="{1575446C-4179-4881-83F6-0F16888E5478}" presName="background2" presStyleLbl="node2" presStyleIdx="0" presStyleCnt="4"/>
      <dgm:spPr/>
    </dgm:pt>
    <dgm:pt modelId="{2E38ADBB-A239-4622-AD27-35D7824D0DD0}" type="pres">
      <dgm:prSet presAssocID="{1575446C-4179-4881-83F6-0F16888E5478}" presName="text2" presStyleLbl="fgAcc2" presStyleIdx="0" presStyleCnt="4" custScaleX="1284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76190E-BC70-4766-8E29-9D46C332F89F}" type="pres">
      <dgm:prSet presAssocID="{1575446C-4179-4881-83F6-0F16888E5478}" presName="hierChild3" presStyleCnt="0"/>
      <dgm:spPr/>
    </dgm:pt>
    <dgm:pt modelId="{999ED871-F859-45D6-9FFC-F5DDE6FB0EBC}" type="pres">
      <dgm:prSet presAssocID="{6D78E35C-9E79-4B28-8931-42E4B3D1C9E5}" presName="Name10" presStyleLbl="parChTrans1D2" presStyleIdx="1" presStyleCnt="4"/>
      <dgm:spPr/>
      <dgm:t>
        <a:bodyPr/>
        <a:lstStyle/>
        <a:p>
          <a:endParaRPr lang="ru-RU"/>
        </a:p>
      </dgm:t>
    </dgm:pt>
    <dgm:pt modelId="{EC56F634-B27F-4405-ADD0-78E2E610F3F7}" type="pres">
      <dgm:prSet presAssocID="{20445B06-C441-4CE0-9065-FF566942B586}" presName="hierRoot2" presStyleCnt="0"/>
      <dgm:spPr/>
    </dgm:pt>
    <dgm:pt modelId="{7EC13309-8A0E-4E33-B8FE-55869EBE93CB}" type="pres">
      <dgm:prSet presAssocID="{20445B06-C441-4CE0-9065-FF566942B586}" presName="composite2" presStyleCnt="0"/>
      <dgm:spPr/>
    </dgm:pt>
    <dgm:pt modelId="{826A79A1-E55D-4C41-9617-013EA77F8D44}" type="pres">
      <dgm:prSet presAssocID="{20445B06-C441-4CE0-9065-FF566942B586}" presName="background2" presStyleLbl="node2" presStyleIdx="1" presStyleCnt="4"/>
      <dgm:spPr/>
    </dgm:pt>
    <dgm:pt modelId="{E60B6349-DB8F-430A-8806-0B099D0B8667}" type="pres">
      <dgm:prSet presAssocID="{20445B06-C441-4CE0-9065-FF566942B586}" presName="text2" presStyleLbl="fgAcc2" presStyleIdx="1" presStyleCnt="4" custScaleX="1799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1FAD38-EB51-4702-BE14-11DAB320069B}" type="pres">
      <dgm:prSet presAssocID="{20445B06-C441-4CE0-9065-FF566942B586}" presName="hierChild3" presStyleCnt="0"/>
      <dgm:spPr/>
    </dgm:pt>
    <dgm:pt modelId="{10DA35B0-E1A0-4C8A-A085-B4757D051729}" type="pres">
      <dgm:prSet presAssocID="{CA91BEAC-B068-4D01-83A2-5FD0E1475DD4}" presName="Name17" presStyleLbl="parChTrans1D3" presStyleIdx="0" presStyleCnt="2"/>
      <dgm:spPr/>
      <dgm:t>
        <a:bodyPr/>
        <a:lstStyle/>
        <a:p>
          <a:endParaRPr lang="ru-RU"/>
        </a:p>
      </dgm:t>
    </dgm:pt>
    <dgm:pt modelId="{E95FD7E9-F736-452F-AD05-16CC0AD66E32}" type="pres">
      <dgm:prSet presAssocID="{83EB81CC-6331-455F-B773-ABDA588E37E6}" presName="hierRoot3" presStyleCnt="0"/>
      <dgm:spPr/>
    </dgm:pt>
    <dgm:pt modelId="{19F3D682-60B6-4923-8B39-315F6E577FE9}" type="pres">
      <dgm:prSet presAssocID="{83EB81CC-6331-455F-B773-ABDA588E37E6}" presName="composite3" presStyleCnt="0"/>
      <dgm:spPr/>
    </dgm:pt>
    <dgm:pt modelId="{528E2EE7-DBF0-44A6-9F94-43342AE568D4}" type="pres">
      <dgm:prSet presAssocID="{83EB81CC-6331-455F-B773-ABDA588E37E6}" presName="background3" presStyleLbl="node3" presStyleIdx="0" presStyleCnt="2"/>
      <dgm:spPr/>
    </dgm:pt>
    <dgm:pt modelId="{55347D38-017B-4E97-ABE5-1D55F12D7AD0}" type="pres">
      <dgm:prSet presAssocID="{83EB81CC-6331-455F-B773-ABDA588E37E6}" presName="text3" presStyleLbl="fgAcc3" presStyleIdx="0" presStyleCnt="2" custScaleX="1612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1B6393-C305-49E5-BDC5-25ACE8FF93D4}" type="pres">
      <dgm:prSet presAssocID="{83EB81CC-6331-455F-B773-ABDA588E37E6}" presName="hierChild4" presStyleCnt="0"/>
      <dgm:spPr/>
    </dgm:pt>
    <dgm:pt modelId="{006D9070-CEDD-4352-B82D-90FCC623A71F}" type="pres">
      <dgm:prSet presAssocID="{D45EFFE7-1191-404C-B30B-10F8D737356C}" presName="Name23" presStyleLbl="parChTrans1D4" presStyleIdx="0" presStyleCnt="5"/>
      <dgm:spPr/>
      <dgm:t>
        <a:bodyPr/>
        <a:lstStyle/>
        <a:p>
          <a:endParaRPr lang="ru-RU"/>
        </a:p>
      </dgm:t>
    </dgm:pt>
    <dgm:pt modelId="{707FC423-AC3D-414C-8F22-F9CA58267B4D}" type="pres">
      <dgm:prSet presAssocID="{151918C3-A27C-4AE0-8CCF-9DE113C46BD7}" presName="hierRoot4" presStyleCnt="0"/>
      <dgm:spPr/>
    </dgm:pt>
    <dgm:pt modelId="{D0541641-53AD-4DC8-BFF5-A4CB1A099BD9}" type="pres">
      <dgm:prSet presAssocID="{151918C3-A27C-4AE0-8CCF-9DE113C46BD7}" presName="composite4" presStyleCnt="0"/>
      <dgm:spPr/>
    </dgm:pt>
    <dgm:pt modelId="{0BB7C3CD-13B1-4D4F-8439-D444F521B1CB}" type="pres">
      <dgm:prSet presAssocID="{151918C3-A27C-4AE0-8CCF-9DE113C46BD7}" presName="background4" presStyleLbl="node4" presStyleIdx="0" presStyleCnt="5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DFCC8141-63C7-4D2A-BB56-6CC38EBF746D}" type="pres">
      <dgm:prSet presAssocID="{151918C3-A27C-4AE0-8CCF-9DE113C46BD7}" presName="text4" presStyleLbl="fgAcc4" presStyleIdx="0" presStyleCnt="5" custScaleX="142946" custLinFactNeighborX="-286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039A27-9448-4214-903E-848B84BB0F7A}" type="pres">
      <dgm:prSet presAssocID="{151918C3-A27C-4AE0-8CCF-9DE113C46BD7}" presName="hierChild5" presStyleCnt="0"/>
      <dgm:spPr/>
    </dgm:pt>
    <dgm:pt modelId="{EC8B1350-CC47-4902-B950-0980E4D2032E}" type="pres">
      <dgm:prSet presAssocID="{B4A631D2-AC66-4085-8B3E-CE185613F5A4}" presName="Name23" presStyleLbl="parChTrans1D4" presStyleIdx="1" presStyleCnt="5"/>
      <dgm:spPr/>
      <dgm:t>
        <a:bodyPr/>
        <a:lstStyle/>
        <a:p>
          <a:endParaRPr lang="ru-RU"/>
        </a:p>
      </dgm:t>
    </dgm:pt>
    <dgm:pt modelId="{FEB7BC6E-922A-494E-852C-E158C761F622}" type="pres">
      <dgm:prSet presAssocID="{72AF39EA-885D-4A51-A4D1-EB1053FB53E6}" presName="hierRoot4" presStyleCnt="0"/>
      <dgm:spPr/>
    </dgm:pt>
    <dgm:pt modelId="{0D9B9DC6-FBFD-4C9E-8762-C46FE2A63B95}" type="pres">
      <dgm:prSet presAssocID="{72AF39EA-885D-4A51-A4D1-EB1053FB53E6}" presName="composite4" presStyleCnt="0"/>
      <dgm:spPr/>
    </dgm:pt>
    <dgm:pt modelId="{E08DECB3-A2BA-4CE3-8454-213FC92387BE}" type="pres">
      <dgm:prSet presAssocID="{72AF39EA-885D-4A51-A4D1-EB1053FB53E6}" presName="background4" presStyleLbl="node4" presStyleIdx="1" presStyleCnt="5"/>
      <dgm:spPr>
        <a:noFill/>
      </dgm:spPr>
      <dgm:t>
        <a:bodyPr/>
        <a:lstStyle/>
        <a:p>
          <a:endParaRPr lang="ru-RU"/>
        </a:p>
      </dgm:t>
    </dgm:pt>
    <dgm:pt modelId="{6C4337C4-EBE9-47CE-AC34-CF10BD454ACE}" type="pres">
      <dgm:prSet presAssocID="{72AF39EA-885D-4A51-A4D1-EB1053FB53E6}" presName="text4" presStyleLbl="fgAcc4" presStyleIdx="1" presStyleCnt="5" custScaleX="726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F96E94-13E8-4EEA-8578-6C26970FF020}" type="pres">
      <dgm:prSet presAssocID="{72AF39EA-885D-4A51-A4D1-EB1053FB53E6}" presName="hierChild5" presStyleCnt="0"/>
      <dgm:spPr/>
    </dgm:pt>
    <dgm:pt modelId="{06838633-6C46-45EE-8D19-94F95B6AB85F}" type="pres">
      <dgm:prSet presAssocID="{5760828E-1633-44A6-ADA7-F5A20C8CD824}" presName="Name17" presStyleLbl="parChTrans1D3" presStyleIdx="1" presStyleCnt="2"/>
      <dgm:spPr/>
      <dgm:t>
        <a:bodyPr/>
        <a:lstStyle/>
        <a:p>
          <a:endParaRPr lang="ru-RU"/>
        </a:p>
      </dgm:t>
    </dgm:pt>
    <dgm:pt modelId="{3AEF5527-008F-42EC-B50B-75727C22F542}" type="pres">
      <dgm:prSet presAssocID="{EE45191E-4247-4222-BB35-7A9B8B46E1BD}" presName="hierRoot3" presStyleCnt="0"/>
      <dgm:spPr/>
    </dgm:pt>
    <dgm:pt modelId="{67145E8B-B39D-482B-9521-C780B860AE4C}" type="pres">
      <dgm:prSet presAssocID="{EE45191E-4247-4222-BB35-7A9B8B46E1BD}" presName="composite3" presStyleCnt="0"/>
      <dgm:spPr/>
    </dgm:pt>
    <dgm:pt modelId="{05F5C2D3-A2EF-4D4D-A02A-126AFF17D3D4}" type="pres">
      <dgm:prSet presAssocID="{EE45191E-4247-4222-BB35-7A9B8B46E1BD}" presName="background3" presStyleLbl="node3" presStyleIdx="1" presStyleCnt="2"/>
      <dgm:spPr/>
    </dgm:pt>
    <dgm:pt modelId="{D9CA47E3-34A1-44B0-85B3-D137127DC05D}" type="pres">
      <dgm:prSet presAssocID="{EE45191E-4247-4222-BB35-7A9B8B46E1BD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A827DB-896F-4E4E-9C90-8A94E9BA0595}" type="pres">
      <dgm:prSet presAssocID="{EE45191E-4247-4222-BB35-7A9B8B46E1BD}" presName="hierChild4" presStyleCnt="0"/>
      <dgm:spPr/>
    </dgm:pt>
    <dgm:pt modelId="{F7C638C9-93C1-42BA-A23C-D2C845B9F19D}" type="pres">
      <dgm:prSet presAssocID="{E0FA61B7-0577-4C50-903F-401DA0A6CA3B}" presName="Name23" presStyleLbl="parChTrans1D4" presStyleIdx="2" presStyleCnt="5"/>
      <dgm:spPr/>
      <dgm:t>
        <a:bodyPr/>
        <a:lstStyle/>
        <a:p>
          <a:endParaRPr lang="ru-RU"/>
        </a:p>
      </dgm:t>
    </dgm:pt>
    <dgm:pt modelId="{C359681D-1B06-4208-A1DB-05B3978037C5}" type="pres">
      <dgm:prSet presAssocID="{93D02004-C6CE-43F4-ABA6-C7D4CB6C64B4}" presName="hierRoot4" presStyleCnt="0"/>
      <dgm:spPr/>
    </dgm:pt>
    <dgm:pt modelId="{90D4ACC4-C732-46DC-92D2-8EAA3026EDA8}" type="pres">
      <dgm:prSet presAssocID="{93D02004-C6CE-43F4-ABA6-C7D4CB6C64B4}" presName="composite4" presStyleCnt="0"/>
      <dgm:spPr/>
    </dgm:pt>
    <dgm:pt modelId="{0CB7844C-493A-4CDD-A361-DAE4B194EA77}" type="pres">
      <dgm:prSet presAssocID="{93D02004-C6CE-43F4-ABA6-C7D4CB6C64B4}" presName="background4" presStyleLbl="node4" presStyleIdx="2" presStyleCnt="5"/>
      <dgm:spPr/>
    </dgm:pt>
    <dgm:pt modelId="{AD5CDC41-B00E-4D44-AB86-E5CCF0DB9B1C}" type="pres">
      <dgm:prSet presAssocID="{93D02004-C6CE-43F4-ABA6-C7D4CB6C64B4}" presName="text4" presStyleLbl="fgAcc4" presStyleIdx="2" presStyleCnt="5" custScaleX="1176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C53E89-55CB-4FD9-94E7-679C24167F84}" type="pres">
      <dgm:prSet presAssocID="{93D02004-C6CE-43F4-ABA6-C7D4CB6C64B4}" presName="hierChild5" presStyleCnt="0"/>
      <dgm:spPr/>
    </dgm:pt>
    <dgm:pt modelId="{55345E53-FCD2-4444-AE0D-A01936865148}" type="pres">
      <dgm:prSet presAssocID="{F0ED4F4A-9029-4503-A727-26790F1BC662}" presName="Name23" presStyleLbl="parChTrans1D4" presStyleIdx="3" presStyleCnt="5"/>
      <dgm:spPr/>
      <dgm:t>
        <a:bodyPr/>
        <a:lstStyle/>
        <a:p>
          <a:endParaRPr lang="ru-RU"/>
        </a:p>
      </dgm:t>
    </dgm:pt>
    <dgm:pt modelId="{A9CF4D6F-26D8-4EF8-9F98-C06957990494}" type="pres">
      <dgm:prSet presAssocID="{FF447601-D92E-40CB-9A25-064AFCBD4B9C}" presName="hierRoot4" presStyleCnt="0"/>
      <dgm:spPr/>
    </dgm:pt>
    <dgm:pt modelId="{49F47BFD-8BD1-4A47-BB59-6A545A966D2B}" type="pres">
      <dgm:prSet presAssocID="{FF447601-D92E-40CB-9A25-064AFCBD4B9C}" presName="composite4" presStyleCnt="0"/>
      <dgm:spPr/>
    </dgm:pt>
    <dgm:pt modelId="{070674F3-D455-437E-856D-4F4D530DDE06}" type="pres">
      <dgm:prSet presAssocID="{FF447601-D92E-40CB-9A25-064AFCBD4B9C}" presName="background4" presStyleLbl="node4" presStyleIdx="3" presStyleCnt="5"/>
      <dgm:spPr/>
    </dgm:pt>
    <dgm:pt modelId="{85B2CBB3-A95A-4176-A840-2B4349113027}" type="pres">
      <dgm:prSet presAssocID="{FF447601-D92E-40CB-9A25-064AFCBD4B9C}" presName="text4" presStyleLbl="fgAcc4" presStyleIdx="3" presStyleCnt="5" custScaleX="1381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1FFC15-C0AC-4C93-8A12-30EFFB11B579}" type="pres">
      <dgm:prSet presAssocID="{FF447601-D92E-40CB-9A25-064AFCBD4B9C}" presName="hierChild5" presStyleCnt="0"/>
      <dgm:spPr/>
    </dgm:pt>
    <dgm:pt modelId="{0AD5A0B5-105D-4440-AD42-DA337B8E9C4B}" type="pres">
      <dgm:prSet presAssocID="{DCE86F47-48F0-48C2-A4D7-60A2A5BB92B7}" presName="Name23" presStyleLbl="parChTrans1D4" presStyleIdx="4" presStyleCnt="5"/>
      <dgm:spPr/>
      <dgm:t>
        <a:bodyPr/>
        <a:lstStyle/>
        <a:p>
          <a:endParaRPr lang="ru-RU"/>
        </a:p>
      </dgm:t>
    </dgm:pt>
    <dgm:pt modelId="{3F82C5CD-DAD1-4196-B2DA-687EADA38672}" type="pres">
      <dgm:prSet presAssocID="{133CBDD6-8AF3-4959-A0A2-8BA9637BF735}" presName="hierRoot4" presStyleCnt="0"/>
      <dgm:spPr/>
    </dgm:pt>
    <dgm:pt modelId="{630A340A-D44D-4ED7-9E7A-4221972D3DAC}" type="pres">
      <dgm:prSet presAssocID="{133CBDD6-8AF3-4959-A0A2-8BA9637BF735}" presName="composite4" presStyleCnt="0"/>
      <dgm:spPr/>
    </dgm:pt>
    <dgm:pt modelId="{EF07ACC9-0405-4618-B450-B8B698D0AE27}" type="pres">
      <dgm:prSet presAssocID="{133CBDD6-8AF3-4959-A0A2-8BA9637BF735}" presName="background4" presStyleLbl="node4" presStyleIdx="4" presStyleCnt="5"/>
      <dgm:spPr/>
    </dgm:pt>
    <dgm:pt modelId="{2ED6EB44-7D24-4326-9D13-84055B7563C5}" type="pres">
      <dgm:prSet presAssocID="{133CBDD6-8AF3-4959-A0A2-8BA9637BF735}" presName="text4" presStyleLbl="fgAcc4" presStyleIdx="4" presStyleCnt="5" custScaleX="1422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5D59F2-5708-47F9-BC72-7587707FB368}" type="pres">
      <dgm:prSet presAssocID="{133CBDD6-8AF3-4959-A0A2-8BA9637BF735}" presName="hierChild5" presStyleCnt="0"/>
      <dgm:spPr/>
    </dgm:pt>
    <dgm:pt modelId="{94247FB0-9958-4A3B-92FC-50B84B045B90}" type="pres">
      <dgm:prSet presAssocID="{89E70377-CBA4-4E10-9307-FDB336E2AAE5}" presName="Name10" presStyleLbl="parChTrans1D2" presStyleIdx="2" presStyleCnt="4"/>
      <dgm:spPr/>
      <dgm:t>
        <a:bodyPr/>
        <a:lstStyle/>
        <a:p>
          <a:endParaRPr lang="ru-RU"/>
        </a:p>
      </dgm:t>
    </dgm:pt>
    <dgm:pt modelId="{6075AFDE-F786-49C3-8700-644A53F00735}" type="pres">
      <dgm:prSet presAssocID="{7CCD542F-4ED0-44BA-85B4-EE7102F6B75A}" presName="hierRoot2" presStyleCnt="0"/>
      <dgm:spPr/>
    </dgm:pt>
    <dgm:pt modelId="{3C32B077-5EB2-4D31-96D2-5B1B031C8A48}" type="pres">
      <dgm:prSet presAssocID="{7CCD542F-4ED0-44BA-85B4-EE7102F6B75A}" presName="composite2" presStyleCnt="0"/>
      <dgm:spPr/>
    </dgm:pt>
    <dgm:pt modelId="{87FC3892-405F-42E0-A03D-D76322018925}" type="pres">
      <dgm:prSet presAssocID="{7CCD542F-4ED0-44BA-85B4-EE7102F6B75A}" presName="background2" presStyleLbl="node2" presStyleIdx="2" presStyleCnt="4"/>
      <dgm:spPr/>
    </dgm:pt>
    <dgm:pt modelId="{3BC74CE9-C14D-4CCF-A534-CA15C6150114}" type="pres">
      <dgm:prSet presAssocID="{7CCD542F-4ED0-44BA-85B4-EE7102F6B75A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D5D6FD-32BC-4F96-826B-87EB24A934C1}" type="pres">
      <dgm:prSet presAssocID="{7CCD542F-4ED0-44BA-85B4-EE7102F6B75A}" presName="hierChild3" presStyleCnt="0"/>
      <dgm:spPr/>
    </dgm:pt>
    <dgm:pt modelId="{CC6D6A0F-165F-4947-93FB-F58A0A17EE2E}" type="pres">
      <dgm:prSet presAssocID="{030A8901-F0E6-4A71-AB31-67B12A2AC822}" presName="Name10" presStyleLbl="parChTrans1D2" presStyleIdx="3" presStyleCnt="4"/>
      <dgm:spPr/>
      <dgm:t>
        <a:bodyPr/>
        <a:lstStyle/>
        <a:p>
          <a:endParaRPr lang="ru-RU"/>
        </a:p>
      </dgm:t>
    </dgm:pt>
    <dgm:pt modelId="{68ADDC1D-10C1-4A2A-ADB4-268E3EF2E769}" type="pres">
      <dgm:prSet presAssocID="{4B6368F0-BA37-4BAB-ACD9-A4F4673C1658}" presName="hierRoot2" presStyleCnt="0"/>
      <dgm:spPr/>
    </dgm:pt>
    <dgm:pt modelId="{E27FFF34-165D-4C07-B174-8C4F94FB17E3}" type="pres">
      <dgm:prSet presAssocID="{4B6368F0-BA37-4BAB-ACD9-A4F4673C1658}" presName="composite2" presStyleCnt="0"/>
      <dgm:spPr/>
    </dgm:pt>
    <dgm:pt modelId="{60B63E14-FDA8-4C9F-AA05-A862B9208745}" type="pres">
      <dgm:prSet presAssocID="{4B6368F0-BA37-4BAB-ACD9-A4F4673C1658}" presName="background2" presStyleLbl="node2" presStyleIdx="3" presStyleCnt="4"/>
      <dgm:spPr/>
    </dgm:pt>
    <dgm:pt modelId="{6271EB60-4633-41A4-A7CB-00BDA8435F9E}" type="pres">
      <dgm:prSet presAssocID="{4B6368F0-BA37-4BAB-ACD9-A4F4673C1658}" presName="text2" presStyleLbl="fgAcc2" presStyleIdx="3" presStyleCnt="4" custLinFactNeighborX="255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B39842-7896-46E2-BC68-73E60D359558}" type="pres">
      <dgm:prSet presAssocID="{4B6368F0-BA37-4BAB-ACD9-A4F4673C1658}" presName="hierChild3" presStyleCnt="0"/>
      <dgm:spPr/>
    </dgm:pt>
  </dgm:ptLst>
  <dgm:cxnLst>
    <dgm:cxn modelId="{75933615-71ED-42E8-96F7-FF9577FD83CF}" srcId="{DB44D14F-8CBC-4589-8C58-8E2C38F285A6}" destId="{4B6368F0-BA37-4BAB-ACD9-A4F4673C1658}" srcOrd="3" destOrd="0" parTransId="{030A8901-F0E6-4A71-AB31-67B12A2AC822}" sibTransId="{47F4FF44-B361-4E08-9FF2-AD0005B14FEC}"/>
    <dgm:cxn modelId="{0916298F-6808-476E-8AB6-ED98040D34C2}" type="presOf" srcId="{93D02004-C6CE-43F4-ABA6-C7D4CB6C64B4}" destId="{AD5CDC41-B00E-4D44-AB86-E5CCF0DB9B1C}" srcOrd="0" destOrd="0" presId="urn:microsoft.com/office/officeart/2005/8/layout/hierarchy1"/>
    <dgm:cxn modelId="{35AA4C18-0FDB-4B20-A22A-4BB4B3CF4CA5}" type="presOf" srcId="{4B6368F0-BA37-4BAB-ACD9-A4F4673C1658}" destId="{6271EB60-4633-41A4-A7CB-00BDA8435F9E}" srcOrd="0" destOrd="0" presId="urn:microsoft.com/office/officeart/2005/8/layout/hierarchy1"/>
    <dgm:cxn modelId="{57D0A3C1-D96A-450E-812C-6D8C82885071}" type="presOf" srcId="{F0ED4F4A-9029-4503-A727-26790F1BC662}" destId="{55345E53-FCD2-4444-AE0D-A01936865148}" srcOrd="0" destOrd="0" presId="urn:microsoft.com/office/officeart/2005/8/layout/hierarchy1"/>
    <dgm:cxn modelId="{D1B4F0BF-CEB4-4C42-8C4A-C4AE05658363}" srcId="{EE45191E-4247-4222-BB35-7A9B8B46E1BD}" destId="{FF447601-D92E-40CB-9A25-064AFCBD4B9C}" srcOrd="1" destOrd="0" parTransId="{F0ED4F4A-9029-4503-A727-26790F1BC662}" sibTransId="{17EF1D10-728B-4FD2-9B8F-D45F9C5B8B41}"/>
    <dgm:cxn modelId="{072601BC-5BA2-43AA-BF03-1F5A5678C275}" type="presOf" srcId="{83EB81CC-6331-455F-B773-ABDA588E37E6}" destId="{55347D38-017B-4E97-ABE5-1D55F12D7AD0}" srcOrd="0" destOrd="0" presId="urn:microsoft.com/office/officeart/2005/8/layout/hierarchy1"/>
    <dgm:cxn modelId="{DD2B45E3-048F-4421-9135-7E6BD6EAC107}" type="presOf" srcId="{CA91BEAC-B068-4D01-83A2-5FD0E1475DD4}" destId="{10DA35B0-E1A0-4C8A-A085-B4757D051729}" srcOrd="0" destOrd="0" presId="urn:microsoft.com/office/officeart/2005/8/layout/hierarchy1"/>
    <dgm:cxn modelId="{692EB899-2714-4D6F-A47D-C055BD295179}" type="presOf" srcId="{EE45191E-4247-4222-BB35-7A9B8B46E1BD}" destId="{D9CA47E3-34A1-44B0-85B3-D137127DC05D}" srcOrd="0" destOrd="0" presId="urn:microsoft.com/office/officeart/2005/8/layout/hierarchy1"/>
    <dgm:cxn modelId="{393FCEAB-3F48-41F3-AAEA-64D458FF235D}" srcId="{83EB81CC-6331-455F-B773-ABDA588E37E6}" destId="{72AF39EA-885D-4A51-A4D1-EB1053FB53E6}" srcOrd="1" destOrd="0" parTransId="{B4A631D2-AC66-4085-8B3E-CE185613F5A4}" sibTransId="{F204938C-96E6-4870-82CF-17B4B31530F2}"/>
    <dgm:cxn modelId="{278B73C4-5B89-454B-9C27-8917B95837B5}" srcId="{DB44D14F-8CBC-4589-8C58-8E2C38F285A6}" destId="{1575446C-4179-4881-83F6-0F16888E5478}" srcOrd="0" destOrd="0" parTransId="{8172D01D-138D-4985-9A30-3E6769FCDEE3}" sibTransId="{E76CBA80-A785-4F6A-AAEE-B8CF99FD0503}"/>
    <dgm:cxn modelId="{D6B5D553-44E6-4026-8391-7A562D7B76BA}" srcId="{DB44D14F-8CBC-4589-8C58-8E2C38F285A6}" destId="{20445B06-C441-4CE0-9065-FF566942B586}" srcOrd="1" destOrd="0" parTransId="{6D78E35C-9E79-4B28-8931-42E4B3D1C9E5}" sibTransId="{A6585C22-8057-411B-9102-73E02C8B1056}"/>
    <dgm:cxn modelId="{EF82CFEB-B6BB-48BF-A886-E1A1FEE7B9CC}" type="presOf" srcId="{7CCD542F-4ED0-44BA-85B4-EE7102F6B75A}" destId="{3BC74CE9-C14D-4CCF-A534-CA15C6150114}" srcOrd="0" destOrd="0" presId="urn:microsoft.com/office/officeart/2005/8/layout/hierarchy1"/>
    <dgm:cxn modelId="{B27B26CC-A77E-45CC-8BB8-5D0760F0DE7F}" type="presOf" srcId="{E0FA61B7-0577-4C50-903F-401DA0A6CA3B}" destId="{F7C638C9-93C1-42BA-A23C-D2C845B9F19D}" srcOrd="0" destOrd="0" presId="urn:microsoft.com/office/officeart/2005/8/layout/hierarchy1"/>
    <dgm:cxn modelId="{E6C28C3F-AEF3-4BF8-8C86-E76E34D2F8DB}" srcId="{20445B06-C441-4CE0-9065-FF566942B586}" destId="{EE45191E-4247-4222-BB35-7A9B8B46E1BD}" srcOrd="1" destOrd="0" parTransId="{5760828E-1633-44A6-ADA7-F5A20C8CD824}" sibTransId="{E16A2440-311F-45C1-8471-61581161809B}"/>
    <dgm:cxn modelId="{2E5336F9-0F0D-4181-9A13-EECBEB040461}" type="presOf" srcId="{8172D01D-138D-4985-9A30-3E6769FCDEE3}" destId="{D9CE35B0-8FAC-4312-9440-200E37DBB945}" srcOrd="0" destOrd="0" presId="urn:microsoft.com/office/officeart/2005/8/layout/hierarchy1"/>
    <dgm:cxn modelId="{4229E4AA-57FA-4293-9015-D770543DABD8}" type="presOf" srcId="{151918C3-A27C-4AE0-8CCF-9DE113C46BD7}" destId="{DFCC8141-63C7-4D2A-BB56-6CC38EBF746D}" srcOrd="0" destOrd="0" presId="urn:microsoft.com/office/officeart/2005/8/layout/hierarchy1"/>
    <dgm:cxn modelId="{F99A7F70-7682-4D51-958E-C31E68EF675D}" srcId="{20445B06-C441-4CE0-9065-FF566942B586}" destId="{83EB81CC-6331-455F-B773-ABDA588E37E6}" srcOrd="0" destOrd="0" parTransId="{CA91BEAC-B068-4D01-83A2-5FD0E1475DD4}" sibTransId="{0E511AB8-9BB5-4E60-AA1E-44E6AA74C223}"/>
    <dgm:cxn modelId="{4E404CAA-6E1E-4D10-A49B-D69454240210}" type="presOf" srcId="{D45EFFE7-1191-404C-B30B-10F8D737356C}" destId="{006D9070-CEDD-4352-B82D-90FCC623A71F}" srcOrd="0" destOrd="0" presId="urn:microsoft.com/office/officeart/2005/8/layout/hierarchy1"/>
    <dgm:cxn modelId="{421F508E-D9FC-4DFA-BF6B-796A47977972}" type="presOf" srcId="{5760828E-1633-44A6-ADA7-F5A20C8CD824}" destId="{06838633-6C46-45EE-8D19-94F95B6AB85F}" srcOrd="0" destOrd="0" presId="urn:microsoft.com/office/officeart/2005/8/layout/hierarchy1"/>
    <dgm:cxn modelId="{024AC7F6-B932-44D2-B163-EE10796C3532}" type="presOf" srcId="{DCE86F47-48F0-48C2-A4D7-60A2A5BB92B7}" destId="{0AD5A0B5-105D-4440-AD42-DA337B8E9C4B}" srcOrd="0" destOrd="0" presId="urn:microsoft.com/office/officeart/2005/8/layout/hierarchy1"/>
    <dgm:cxn modelId="{4BCA4235-3587-4697-97E8-04690D2F934B}" type="presOf" srcId="{B4A631D2-AC66-4085-8B3E-CE185613F5A4}" destId="{EC8B1350-CC47-4902-B950-0980E4D2032E}" srcOrd="0" destOrd="0" presId="urn:microsoft.com/office/officeart/2005/8/layout/hierarchy1"/>
    <dgm:cxn modelId="{E43C7149-4197-4C27-A65E-F2D51E2730AC}" type="presOf" srcId="{030A8901-F0E6-4A71-AB31-67B12A2AC822}" destId="{CC6D6A0F-165F-4947-93FB-F58A0A17EE2E}" srcOrd="0" destOrd="0" presId="urn:microsoft.com/office/officeart/2005/8/layout/hierarchy1"/>
    <dgm:cxn modelId="{A7342CE1-87F6-42EF-B70C-B81B981708D6}" type="presOf" srcId="{6D78E35C-9E79-4B28-8931-42E4B3D1C9E5}" destId="{999ED871-F859-45D6-9FFC-F5DDE6FB0EBC}" srcOrd="0" destOrd="0" presId="urn:microsoft.com/office/officeart/2005/8/layout/hierarchy1"/>
    <dgm:cxn modelId="{D016D3C0-7329-4BBE-B2E8-0A495BEAE4CB}" type="presOf" srcId="{89E70377-CBA4-4E10-9307-FDB336E2AAE5}" destId="{94247FB0-9958-4A3B-92FC-50B84B045B90}" srcOrd="0" destOrd="0" presId="urn:microsoft.com/office/officeart/2005/8/layout/hierarchy1"/>
    <dgm:cxn modelId="{6224ED4C-3A21-44A7-A5B7-252FAB885241}" type="presOf" srcId="{72AF39EA-885D-4A51-A4D1-EB1053FB53E6}" destId="{6C4337C4-EBE9-47CE-AC34-CF10BD454ACE}" srcOrd="0" destOrd="0" presId="urn:microsoft.com/office/officeart/2005/8/layout/hierarchy1"/>
    <dgm:cxn modelId="{53578BBC-2576-46D3-B6BA-BF23E0A6598A}" srcId="{DB44D14F-8CBC-4589-8C58-8E2C38F285A6}" destId="{7CCD542F-4ED0-44BA-85B4-EE7102F6B75A}" srcOrd="2" destOrd="0" parTransId="{89E70377-CBA4-4E10-9307-FDB336E2AAE5}" sibTransId="{60F47808-84F4-4B7B-B971-E128D30F0E4D}"/>
    <dgm:cxn modelId="{3AD40F92-D15D-4523-BE85-094FBD1B98E6}" srcId="{83EB81CC-6331-455F-B773-ABDA588E37E6}" destId="{151918C3-A27C-4AE0-8CCF-9DE113C46BD7}" srcOrd="0" destOrd="0" parTransId="{D45EFFE7-1191-404C-B30B-10F8D737356C}" sibTransId="{CB00223A-C578-441C-B942-5C53FC120245}"/>
    <dgm:cxn modelId="{EDFB9AB9-5195-4948-8ABF-48252030A9F1}" type="presOf" srcId="{1575446C-4179-4881-83F6-0F16888E5478}" destId="{2E38ADBB-A239-4622-AD27-35D7824D0DD0}" srcOrd="0" destOrd="0" presId="urn:microsoft.com/office/officeart/2005/8/layout/hierarchy1"/>
    <dgm:cxn modelId="{AB0BA583-E788-4264-8724-AC02DD12983A}" type="presOf" srcId="{FF447601-D92E-40CB-9A25-064AFCBD4B9C}" destId="{85B2CBB3-A95A-4176-A840-2B4349113027}" srcOrd="0" destOrd="0" presId="urn:microsoft.com/office/officeart/2005/8/layout/hierarchy1"/>
    <dgm:cxn modelId="{0C4C1B18-6C3E-4C7A-AACA-C433C4DDD349}" srcId="{EE45191E-4247-4222-BB35-7A9B8B46E1BD}" destId="{93D02004-C6CE-43F4-ABA6-C7D4CB6C64B4}" srcOrd="0" destOrd="0" parTransId="{E0FA61B7-0577-4C50-903F-401DA0A6CA3B}" sibTransId="{1B5C395E-9748-4C86-935E-45D389188D07}"/>
    <dgm:cxn modelId="{31D47399-1953-4CFE-A155-16DA46D3F106}" type="presOf" srcId="{133CBDD6-8AF3-4959-A0A2-8BA9637BF735}" destId="{2ED6EB44-7D24-4326-9D13-84055B7563C5}" srcOrd="0" destOrd="0" presId="urn:microsoft.com/office/officeart/2005/8/layout/hierarchy1"/>
    <dgm:cxn modelId="{31D5B01E-E231-4290-AE37-EE66F4C36D16}" type="presOf" srcId="{A2760412-AE3A-4E8F-BFA9-CF20DC35BD6F}" destId="{E7847862-6DE1-4162-BABD-F73796B7510B}" srcOrd="0" destOrd="0" presId="urn:microsoft.com/office/officeart/2005/8/layout/hierarchy1"/>
    <dgm:cxn modelId="{F735D2A1-E360-4E89-87FD-963E602623E2}" type="presOf" srcId="{20445B06-C441-4CE0-9065-FF566942B586}" destId="{E60B6349-DB8F-430A-8806-0B099D0B8667}" srcOrd="0" destOrd="0" presId="urn:microsoft.com/office/officeart/2005/8/layout/hierarchy1"/>
    <dgm:cxn modelId="{C0AF8116-AAE4-4DDE-B95F-04E4373F31B1}" srcId="{EE45191E-4247-4222-BB35-7A9B8B46E1BD}" destId="{133CBDD6-8AF3-4959-A0A2-8BA9637BF735}" srcOrd="2" destOrd="0" parTransId="{DCE86F47-48F0-48C2-A4D7-60A2A5BB92B7}" sibTransId="{71FE7305-369D-4C65-BEAA-1864CFFB2152}"/>
    <dgm:cxn modelId="{5232BE8D-E0F6-4CAB-8EA1-BE6B4A013C89}" srcId="{A2760412-AE3A-4E8F-BFA9-CF20DC35BD6F}" destId="{DB44D14F-8CBC-4589-8C58-8E2C38F285A6}" srcOrd="0" destOrd="0" parTransId="{262FB297-8E24-4672-A7CD-89426CA38571}" sibTransId="{B78DEFEB-0017-4D98-8BEE-5939B90E8CEC}"/>
    <dgm:cxn modelId="{90C2E807-81F5-4723-B72B-A0544D91C2FE}" type="presOf" srcId="{DB44D14F-8CBC-4589-8C58-8E2C38F285A6}" destId="{773C7B8F-3E9C-413C-9C3C-8BC3F9F64D17}" srcOrd="0" destOrd="0" presId="urn:microsoft.com/office/officeart/2005/8/layout/hierarchy1"/>
    <dgm:cxn modelId="{CD7E5274-D7F4-48F9-8883-490E99C5D05D}" type="presParOf" srcId="{E7847862-6DE1-4162-BABD-F73796B7510B}" destId="{B3A85DC2-6D1C-46E7-A9B8-26085175A953}" srcOrd="0" destOrd="0" presId="urn:microsoft.com/office/officeart/2005/8/layout/hierarchy1"/>
    <dgm:cxn modelId="{218D8614-0D55-4379-A616-3B546201A729}" type="presParOf" srcId="{B3A85DC2-6D1C-46E7-A9B8-26085175A953}" destId="{680B54F5-5CC7-4BEE-BB61-2428E7A58628}" srcOrd="0" destOrd="0" presId="urn:microsoft.com/office/officeart/2005/8/layout/hierarchy1"/>
    <dgm:cxn modelId="{6DBB6DA3-0089-4340-8DA2-3149E8BB9015}" type="presParOf" srcId="{680B54F5-5CC7-4BEE-BB61-2428E7A58628}" destId="{34A1EBC9-4731-40C9-B78B-C4999985A00F}" srcOrd="0" destOrd="0" presId="urn:microsoft.com/office/officeart/2005/8/layout/hierarchy1"/>
    <dgm:cxn modelId="{FF2A0D07-D059-4120-89B0-A34892BEA6AE}" type="presParOf" srcId="{680B54F5-5CC7-4BEE-BB61-2428E7A58628}" destId="{773C7B8F-3E9C-413C-9C3C-8BC3F9F64D17}" srcOrd="1" destOrd="0" presId="urn:microsoft.com/office/officeart/2005/8/layout/hierarchy1"/>
    <dgm:cxn modelId="{A1546A28-7ACC-4E9E-B0FC-ACAA958BADA2}" type="presParOf" srcId="{B3A85DC2-6D1C-46E7-A9B8-26085175A953}" destId="{D2196F51-ECE3-43AA-B57C-80FD2F383D33}" srcOrd="1" destOrd="0" presId="urn:microsoft.com/office/officeart/2005/8/layout/hierarchy1"/>
    <dgm:cxn modelId="{1CC117D9-8D39-4830-9E65-9E94091F3FEF}" type="presParOf" srcId="{D2196F51-ECE3-43AA-B57C-80FD2F383D33}" destId="{D9CE35B0-8FAC-4312-9440-200E37DBB945}" srcOrd="0" destOrd="0" presId="urn:microsoft.com/office/officeart/2005/8/layout/hierarchy1"/>
    <dgm:cxn modelId="{FF2A2D15-F4B7-4A0F-8995-DF746BC9CD73}" type="presParOf" srcId="{D2196F51-ECE3-43AA-B57C-80FD2F383D33}" destId="{E19D8469-1539-4AF5-B31F-866190DCE216}" srcOrd="1" destOrd="0" presId="urn:microsoft.com/office/officeart/2005/8/layout/hierarchy1"/>
    <dgm:cxn modelId="{6A2C8FEF-3798-4F5C-99EF-9A0D2DB9A6DC}" type="presParOf" srcId="{E19D8469-1539-4AF5-B31F-866190DCE216}" destId="{853D665F-2811-4CF8-95F8-F583AC5457D5}" srcOrd="0" destOrd="0" presId="urn:microsoft.com/office/officeart/2005/8/layout/hierarchy1"/>
    <dgm:cxn modelId="{26FFA980-2DDE-4A4F-8BB5-7D034107D876}" type="presParOf" srcId="{853D665F-2811-4CF8-95F8-F583AC5457D5}" destId="{68B5C2F3-7628-4353-A33D-6D513A3C3EE4}" srcOrd="0" destOrd="0" presId="urn:microsoft.com/office/officeart/2005/8/layout/hierarchy1"/>
    <dgm:cxn modelId="{D16E97E1-D90A-4CD5-A9AC-03C15C1199D4}" type="presParOf" srcId="{853D665F-2811-4CF8-95F8-F583AC5457D5}" destId="{2E38ADBB-A239-4622-AD27-35D7824D0DD0}" srcOrd="1" destOrd="0" presId="urn:microsoft.com/office/officeart/2005/8/layout/hierarchy1"/>
    <dgm:cxn modelId="{0388C788-1751-41E4-93BB-13041EAA98D3}" type="presParOf" srcId="{E19D8469-1539-4AF5-B31F-866190DCE216}" destId="{6576190E-BC70-4766-8E29-9D46C332F89F}" srcOrd="1" destOrd="0" presId="urn:microsoft.com/office/officeart/2005/8/layout/hierarchy1"/>
    <dgm:cxn modelId="{E48DAF9A-2521-4C67-8C53-14392A1B61C8}" type="presParOf" srcId="{D2196F51-ECE3-43AA-B57C-80FD2F383D33}" destId="{999ED871-F859-45D6-9FFC-F5DDE6FB0EBC}" srcOrd="2" destOrd="0" presId="urn:microsoft.com/office/officeart/2005/8/layout/hierarchy1"/>
    <dgm:cxn modelId="{2F0657F3-E443-41E6-B0DB-6D3263BF13F9}" type="presParOf" srcId="{D2196F51-ECE3-43AA-B57C-80FD2F383D33}" destId="{EC56F634-B27F-4405-ADD0-78E2E610F3F7}" srcOrd="3" destOrd="0" presId="urn:microsoft.com/office/officeart/2005/8/layout/hierarchy1"/>
    <dgm:cxn modelId="{1596CCBA-C6DC-40FF-BD97-761D1630100F}" type="presParOf" srcId="{EC56F634-B27F-4405-ADD0-78E2E610F3F7}" destId="{7EC13309-8A0E-4E33-B8FE-55869EBE93CB}" srcOrd="0" destOrd="0" presId="urn:microsoft.com/office/officeart/2005/8/layout/hierarchy1"/>
    <dgm:cxn modelId="{E85EB65D-6C08-48A9-81F0-6CAF1C9DB01A}" type="presParOf" srcId="{7EC13309-8A0E-4E33-B8FE-55869EBE93CB}" destId="{826A79A1-E55D-4C41-9617-013EA77F8D44}" srcOrd="0" destOrd="0" presId="urn:microsoft.com/office/officeart/2005/8/layout/hierarchy1"/>
    <dgm:cxn modelId="{636B2033-F7B1-434D-8E10-50E84F6A2174}" type="presParOf" srcId="{7EC13309-8A0E-4E33-B8FE-55869EBE93CB}" destId="{E60B6349-DB8F-430A-8806-0B099D0B8667}" srcOrd="1" destOrd="0" presId="urn:microsoft.com/office/officeart/2005/8/layout/hierarchy1"/>
    <dgm:cxn modelId="{CEEE4D7E-4552-4326-A302-097F5F5BC9E1}" type="presParOf" srcId="{EC56F634-B27F-4405-ADD0-78E2E610F3F7}" destId="{951FAD38-EB51-4702-BE14-11DAB320069B}" srcOrd="1" destOrd="0" presId="urn:microsoft.com/office/officeart/2005/8/layout/hierarchy1"/>
    <dgm:cxn modelId="{E54FDA14-EB58-4EC7-BAE1-C076BA888E12}" type="presParOf" srcId="{951FAD38-EB51-4702-BE14-11DAB320069B}" destId="{10DA35B0-E1A0-4C8A-A085-B4757D051729}" srcOrd="0" destOrd="0" presId="urn:microsoft.com/office/officeart/2005/8/layout/hierarchy1"/>
    <dgm:cxn modelId="{E987A3B3-EA63-48DF-9C69-8B32EB0AFD0A}" type="presParOf" srcId="{951FAD38-EB51-4702-BE14-11DAB320069B}" destId="{E95FD7E9-F736-452F-AD05-16CC0AD66E32}" srcOrd="1" destOrd="0" presId="urn:microsoft.com/office/officeart/2005/8/layout/hierarchy1"/>
    <dgm:cxn modelId="{39F2336B-48EE-4168-85BE-1B9CC2B6057F}" type="presParOf" srcId="{E95FD7E9-F736-452F-AD05-16CC0AD66E32}" destId="{19F3D682-60B6-4923-8B39-315F6E577FE9}" srcOrd="0" destOrd="0" presId="urn:microsoft.com/office/officeart/2005/8/layout/hierarchy1"/>
    <dgm:cxn modelId="{1846A4E1-DD89-4F1D-8800-7587F7E3F137}" type="presParOf" srcId="{19F3D682-60B6-4923-8B39-315F6E577FE9}" destId="{528E2EE7-DBF0-44A6-9F94-43342AE568D4}" srcOrd="0" destOrd="0" presId="urn:microsoft.com/office/officeart/2005/8/layout/hierarchy1"/>
    <dgm:cxn modelId="{E75FB2D9-EA7F-4283-83B2-66F5383B99C8}" type="presParOf" srcId="{19F3D682-60B6-4923-8B39-315F6E577FE9}" destId="{55347D38-017B-4E97-ABE5-1D55F12D7AD0}" srcOrd="1" destOrd="0" presId="urn:microsoft.com/office/officeart/2005/8/layout/hierarchy1"/>
    <dgm:cxn modelId="{912B8F6B-AA7C-47EF-8034-A701C751B1D6}" type="presParOf" srcId="{E95FD7E9-F736-452F-AD05-16CC0AD66E32}" destId="{FD1B6393-C305-49E5-BDC5-25ACE8FF93D4}" srcOrd="1" destOrd="0" presId="urn:microsoft.com/office/officeart/2005/8/layout/hierarchy1"/>
    <dgm:cxn modelId="{06CA7D58-88C4-420F-8944-54E7F553EBE2}" type="presParOf" srcId="{FD1B6393-C305-49E5-BDC5-25ACE8FF93D4}" destId="{006D9070-CEDD-4352-B82D-90FCC623A71F}" srcOrd="0" destOrd="0" presId="urn:microsoft.com/office/officeart/2005/8/layout/hierarchy1"/>
    <dgm:cxn modelId="{359E4A35-8798-4174-A9AC-1B090FDE473D}" type="presParOf" srcId="{FD1B6393-C305-49E5-BDC5-25ACE8FF93D4}" destId="{707FC423-AC3D-414C-8F22-F9CA58267B4D}" srcOrd="1" destOrd="0" presId="urn:microsoft.com/office/officeart/2005/8/layout/hierarchy1"/>
    <dgm:cxn modelId="{20DC66AE-9F22-4642-B1AD-DE1DE390E345}" type="presParOf" srcId="{707FC423-AC3D-414C-8F22-F9CA58267B4D}" destId="{D0541641-53AD-4DC8-BFF5-A4CB1A099BD9}" srcOrd="0" destOrd="0" presId="urn:microsoft.com/office/officeart/2005/8/layout/hierarchy1"/>
    <dgm:cxn modelId="{FC7F0559-30BB-4471-BF73-F7B70A69B6DC}" type="presParOf" srcId="{D0541641-53AD-4DC8-BFF5-A4CB1A099BD9}" destId="{0BB7C3CD-13B1-4D4F-8439-D444F521B1CB}" srcOrd="0" destOrd="0" presId="urn:microsoft.com/office/officeart/2005/8/layout/hierarchy1"/>
    <dgm:cxn modelId="{FB85B991-40F0-4AC4-9F22-CABB6D2B9A75}" type="presParOf" srcId="{D0541641-53AD-4DC8-BFF5-A4CB1A099BD9}" destId="{DFCC8141-63C7-4D2A-BB56-6CC38EBF746D}" srcOrd="1" destOrd="0" presId="urn:microsoft.com/office/officeart/2005/8/layout/hierarchy1"/>
    <dgm:cxn modelId="{1E25791A-C339-4F33-B1BC-627B4219973A}" type="presParOf" srcId="{707FC423-AC3D-414C-8F22-F9CA58267B4D}" destId="{A9039A27-9448-4214-903E-848B84BB0F7A}" srcOrd="1" destOrd="0" presId="urn:microsoft.com/office/officeart/2005/8/layout/hierarchy1"/>
    <dgm:cxn modelId="{764BED95-9F35-4C74-B37B-DC308FD7F876}" type="presParOf" srcId="{FD1B6393-C305-49E5-BDC5-25ACE8FF93D4}" destId="{EC8B1350-CC47-4902-B950-0980E4D2032E}" srcOrd="2" destOrd="0" presId="urn:microsoft.com/office/officeart/2005/8/layout/hierarchy1"/>
    <dgm:cxn modelId="{C38E8174-30E9-4B9B-8949-5E68D4D3B10D}" type="presParOf" srcId="{FD1B6393-C305-49E5-BDC5-25ACE8FF93D4}" destId="{FEB7BC6E-922A-494E-852C-E158C761F622}" srcOrd="3" destOrd="0" presId="urn:microsoft.com/office/officeart/2005/8/layout/hierarchy1"/>
    <dgm:cxn modelId="{175A047D-59E8-47CC-AEA3-CC530DDA04F0}" type="presParOf" srcId="{FEB7BC6E-922A-494E-852C-E158C761F622}" destId="{0D9B9DC6-FBFD-4C9E-8762-C46FE2A63B95}" srcOrd="0" destOrd="0" presId="urn:microsoft.com/office/officeart/2005/8/layout/hierarchy1"/>
    <dgm:cxn modelId="{144AB31B-E3F7-4C1D-AFC9-8B37F0D14D75}" type="presParOf" srcId="{0D9B9DC6-FBFD-4C9E-8762-C46FE2A63B95}" destId="{E08DECB3-A2BA-4CE3-8454-213FC92387BE}" srcOrd="0" destOrd="0" presId="urn:microsoft.com/office/officeart/2005/8/layout/hierarchy1"/>
    <dgm:cxn modelId="{6F1F2841-CF2C-4036-90B3-96E2A5321A19}" type="presParOf" srcId="{0D9B9DC6-FBFD-4C9E-8762-C46FE2A63B95}" destId="{6C4337C4-EBE9-47CE-AC34-CF10BD454ACE}" srcOrd="1" destOrd="0" presId="urn:microsoft.com/office/officeart/2005/8/layout/hierarchy1"/>
    <dgm:cxn modelId="{C93B1543-7CA9-48FA-81B0-CD0A222A69D4}" type="presParOf" srcId="{FEB7BC6E-922A-494E-852C-E158C761F622}" destId="{16F96E94-13E8-4EEA-8578-6C26970FF020}" srcOrd="1" destOrd="0" presId="urn:microsoft.com/office/officeart/2005/8/layout/hierarchy1"/>
    <dgm:cxn modelId="{7A89E294-5234-42F9-84A4-81953A52A7EB}" type="presParOf" srcId="{951FAD38-EB51-4702-BE14-11DAB320069B}" destId="{06838633-6C46-45EE-8D19-94F95B6AB85F}" srcOrd="2" destOrd="0" presId="urn:microsoft.com/office/officeart/2005/8/layout/hierarchy1"/>
    <dgm:cxn modelId="{1511C741-4492-47FD-9A2F-FA8B442099D0}" type="presParOf" srcId="{951FAD38-EB51-4702-BE14-11DAB320069B}" destId="{3AEF5527-008F-42EC-B50B-75727C22F542}" srcOrd="3" destOrd="0" presId="urn:microsoft.com/office/officeart/2005/8/layout/hierarchy1"/>
    <dgm:cxn modelId="{E5EDE5AE-A6A3-41C1-AC40-D2DA82981D50}" type="presParOf" srcId="{3AEF5527-008F-42EC-B50B-75727C22F542}" destId="{67145E8B-B39D-482B-9521-C780B860AE4C}" srcOrd="0" destOrd="0" presId="urn:microsoft.com/office/officeart/2005/8/layout/hierarchy1"/>
    <dgm:cxn modelId="{D5AE52BF-44B0-4B49-B602-672A59FBACF4}" type="presParOf" srcId="{67145E8B-B39D-482B-9521-C780B860AE4C}" destId="{05F5C2D3-A2EF-4D4D-A02A-126AFF17D3D4}" srcOrd="0" destOrd="0" presId="urn:microsoft.com/office/officeart/2005/8/layout/hierarchy1"/>
    <dgm:cxn modelId="{908D6810-E844-4A49-82D3-831302C166F4}" type="presParOf" srcId="{67145E8B-B39D-482B-9521-C780B860AE4C}" destId="{D9CA47E3-34A1-44B0-85B3-D137127DC05D}" srcOrd="1" destOrd="0" presId="urn:microsoft.com/office/officeart/2005/8/layout/hierarchy1"/>
    <dgm:cxn modelId="{420ECA29-D71B-4AE3-9330-F922E033BA13}" type="presParOf" srcId="{3AEF5527-008F-42EC-B50B-75727C22F542}" destId="{6DA827DB-896F-4E4E-9C90-8A94E9BA0595}" srcOrd="1" destOrd="0" presId="urn:microsoft.com/office/officeart/2005/8/layout/hierarchy1"/>
    <dgm:cxn modelId="{7226361F-70E4-47EF-9E6F-9568057C9172}" type="presParOf" srcId="{6DA827DB-896F-4E4E-9C90-8A94E9BA0595}" destId="{F7C638C9-93C1-42BA-A23C-D2C845B9F19D}" srcOrd="0" destOrd="0" presId="urn:microsoft.com/office/officeart/2005/8/layout/hierarchy1"/>
    <dgm:cxn modelId="{68DA5B6E-4CF2-434C-8426-F0C4B97C314C}" type="presParOf" srcId="{6DA827DB-896F-4E4E-9C90-8A94E9BA0595}" destId="{C359681D-1B06-4208-A1DB-05B3978037C5}" srcOrd="1" destOrd="0" presId="urn:microsoft.com/office/officeart/2005/8/layout/hierarchy1"/>
    <dgm:cxn modelId="{2B713DCF-8730-48E0-AF10-6FBD2FC52CB3}" type="presParOf" srcId="{C359681D-1B06-4208-A1DB-05B3978037C5}" destId="{90D4ACC4-C732-46DC-92D2-8EAA3026EDA8}" srcOrd="0" destOrd="0" presId="urn:microsoft.com/office/officeart/2005/8/layout/hierarchy1"/>
    <dgm:cxn modelId="{08E6566C-94DC-47DC-9BC6-FBBF36E29A21}" type="presParOf" srcId="{90D4ACC4-C732-46DC-92D2-8EAA3026EDA8}" destId="{0CB7844C-493A-4CDD-A361-DAE4B194EA77}" srcOrd="0" destOrd="0" presId="urn:microsoft.com/office/officeart/2005/8/layout/hierarchy1"/>
    <dgm:cxn modelId="{C2F95AC8-CFFD-4663-A4CE-785CB8134471}" type="presParOf" srcId="{90D4ACC4-C732-46DC-92D2-8EAA3026EDA8}" destId="{AD5CDC41-B00E-4D44-AB86-E5CCF0DB9B1C}" srcOrd="1" destOrd="0" presId="urn:microsoft.com/office/officeart/2005/8/layout/hierarchy1"/>
    <dgm:cxn modelId="{176D8BE6-516B-41B9-A54A-8083B45C6C6D}" type="presParOf" srcId="{C359681D-1B06-4208-A1DB-05B3978037C5}" destId="{58C53E89-55CB-4FD9-94E7-679C24167F84}" srcOrd="1" destOrd="0" presId="urn:microsoft.com/office/officeart/2005/8/layout/hierarchy1"/>
    <dgm:cxn modelId="{383A3F5F-43FB-405D-84FD-AC8E8EE29B49}" type="presParOf" srcId="{6DA827DB-896F-4E4E-9C90-8A94E9BA0595}" destId="{55345E53-FCD2-4444-AE0D-A01936865148}" srcOrd="2" destOrd="0" presId="urn:microsoft.com/office/officeart/2005/8/layout/hierarchy1"/>
    <dgm:cxn modelId="{E2A0E5B8-C9CC-416D-84C7-9F7E673A4BD3}" type="presParOf" srcId="{6DA827DB-896F-4E4E-9C90-8A94E9BA0595}" destId="{A9CF4D6F-26D8-4EF8-9F98-C06957990494}" srcOrd="3" destOrd="0" presId="urn:microsoft.com/office/officeart/2005/8/layout/hierarchy1"/>
    <dgm:cxn modelId="{F8DC7F5E-0FCE-44BD-9123-2F4C18329812}" type="presParOf" srcId="{A9CF4D6F-26D8-4EF8-9F98-C06957990494}" destId="{49F47BFD-8BD1-4A47-BB59-6A545A966D2B}" srcOrd="0" destOrd="0" presId="urn:microsoft.com/office/officeart/2005/8/layout/hierarchy1"/>
    <dgm:cxn modelId="{665328D0-7A75-4F23-A40F-2A77E90209D0}" type="presParOf" srcId="{49F47BFD-8BD1-4A47-BB59-6A545A966D2B}" destId="{070674F3-D455-437E-856D-4F4D530DDE06}" srcOrd="0" destOrd="0" presId="urn:microsoft.com/office/officeart/2005/8/layout/hierarchy1"/>
    <dgm:cxn modelId="{C4185CDB-7348-4EC3-9122-1F93F3EE64CD}" type="presParOf" srcId="{49F47BFD-8BD1-4A47-BB59-6A545A966D2B}" destId="{85B2CBB3-A95A-4176-A840-2B4349113027}" srcOrd="1" destOrd="0" presId="urn:microsoft.com/office/officeart/2005/8/layout/hierarchy1"/>
    <dgm:cxn modelId="{E24026BA-FD96-47B3-A1F9-45BD21570BFA}" type="presParOf" srcId="{A9CF4D6F-26D8-4EF8-9F98-C06957990494}" destId="{E91FFC15-C0AC-4C93-8A12-30EFFB11B579}" srcOrd="1" destOrd="0" presId="urn:microsoft.com/office/officeart/2005/8/layout/hierarchy1"/>
    <dgm:cxn modelId="{67B70755-AC6B-4FB7-A8AE-0F2741CCD406}" type="presParOf" srcId="{6DA827DB-896F-4E4E-9C90-8A94E9BA0595}" destId="{0AD5A0B5-105D-4440-AD42-DA337B8E9C4B}" srcOrd="4" destOrd="0" presId="urn:microsoft.com/office/officeart/2005/8/layout/hierarchy1"/>
    <dgm:cxn modelId="{3F9094B1-46CE-4399-8C8C-0D5CF947212F}" type="presParOf" srcId="{6DA827DB-896F-4E4E-9C90-8A94E9BA0595}" destId="{3F82C5CD-DAD1-4196-B2DA-687EADA38672}" srcOrd="5" destOrd="0" presId="urn:microsoft.com/office/officeart/2005/8/layout/hierarchy1"/>
    <dgm:cxn modelId="{8BC2DAA3-B751-42CE-BC24-C25BA385F2A3}" type="presParOf" srcId="{3F82C5CD-DAD1-4196-B2DA-687EADA38672}" destId="{630A340A-D44D-4ED7-9E7A-4221972D3DAC}" srcOrd="0" destOrd="0" presId="urn:microsoft.com/office/officeart/2005/8/layout/hierarchy1"/>
    <dgm:cxn modelId="{34601474-DEFF-4480-803F-39B4E1BB0C80}" type="presParOf" srcId="{630A340A-D44D-4ED7-9E7A-4221972D3DAC}" destId="{EF07ACC9-0405-4618-B450-B8B698D0AE27}" srcOrd="0" destOrd="0" presId="urn:microsoft.com/office/officeart/2005/8/layout/hierarchy1"/>
    <dgm:cxn modelId="{4A2EF97F-5428-4815-A74E-71926AD3DFF2}" type="presParOf" srcId="{630A340A-D44D-4ED7-9E7A-4221972D3DAC}" destId="{2ED6EB44-7D24-4326-9D13-84055B7563C5}" srcOrd="1" destOrd="0" presId="urn:microsoft.com/office/officeart/2005/8/layout/hierarchy1"/>
    <dgm:cxn modelId="{16E20F9E-B7F9-4B7D-9B67-5B263220BC1A}" type="presParOf" srcId="{3F82C5CD-DAD1-4196-B2DA-687EADA38672}" destId="{535D59F2-5708-47F9-BC72-7587707FB368}" srcOrd="1" destOrd="0" presId="urn:microsoft.com/office/officeart/2005/8/layout/hierarchy1"/>
    <dgm:cxn modelId="{7416CE59-B632-4695-AD86-BEE7C69FA185}" type="presParOf" srcId="{D2196F51-ECE3-43AA-B57C-80FD2F383D33}" destId="{94247FB0-9958-4A3B-92FC-50B84B045B90}" srcOrd="4" destOrd="0" presId="urn:microsoft.com/office/officeart/2005/8/layout/hierarchy1"/>
    <dgm:cxn modelId="{9E397D75-7E3C-4AB9-BF71-A443C15C55AF}" type="presParOf" srcId="{D2196F51-ECE3-43AA-B57C-80FD2F383D33}" destId="{6075AFDE-F786-49C3-8700-644A53F00735}" srcOrd="5" destOrd="0" presId="urn:microsoft.com/office/officeart/2005/8/layout/hierarchy1"/>
    <dgm:cxn modelId="{70DB3B33-F030-441B-9E58-76586D83715A}" type="presParOf" srcId="{6075AFDE-F786-49C3-8700-644A53F00735}" destId="{3C32B077-5EB2-4D31-96D2-5B1B031C8A48}" srcOrd="0" destOrd="0" presId="urn:microsoft.com/office/officeart/2005/8/layout/hierarchy1"/>
    <dgm:cxn modelId="{995EE4AC-78AD-4F73-A64E-54DA29E67939}" type="presParOf" srcId="{3C32B077-5EB2-4D31-96D2-5B1B031C8A48}" destId="{87FC3892-405F-42E0-A03D-D76322018925}" srcOrd="0" destOrd="0" presId="urn:microsoft.com/office/officeart/2005/8/layout/hierarchy1"/>
    <dgm:cxn modelId="{B644D36D-C059-496C-BABD-AE31F13A3E5D}" type="presParOf" srcId="{3C32B077-5EB2-4D31-96D2-5B1B031C8A48}" destId="{3BC74CE9-C14D-4CCF-A534-CA15C6150114}" srcOrd="1" destOrd="0" presId="urn:microsoft.com/office/officeart/2005/8/layout/hierarchy1"/>
    <dgm:cxn modelId="{92FFC51F-990D-4ACA-83B5-D59832AAB8BF}" type="presParOf" srcId="{6075AFDE-F786-49C3-8700-644A53F00735}" destId="{16D5D6FD-32BC-4F96-826B-87EB24A934C1}" srcOrd="1" destOrd="0" presId="urn:microsoft.com/office/officeart/2005/8/layout/hierarchy1"/>
    <dgm:cxn modelId="{7970AEAB-BBE6-4B4A-8B93-34F6C8095C90}" type="presParOf" srcId="{D2196F51-ECE3-43AA-B57C-80FD2F383D33}" destId="{CC6D6A0F-165F-4947-93FB-F58A0A17EE2E}" srcOrd="6" destOrd="0" presId="urn:microsoft.com/office/officeart/2005/8/layout/hierarchy1"/>
    <dgm:cxn modelId="{C0105F29-11A8-48F9-8150-820A0D7CDAD1}" type="presParOf" srcId="{D2196F51-ECE3-43AA-B57C-80FD2F383D33}" destId="{68ADDC1D-10C1-4A2A-ADB4-268E3EF2E769}" srcOrd="7" destOrd="0" presId="urn:microsoft.com/office/officeart/2005/8/layout/hierarchy1"/>
    <dgm:cxn modelId="{000AA385-E784-4DB2-9AA9-8D49CD2A280F}" type="presParOf" srcId="{68ADDC1D-10C1-4A2A-ADB4-268E3EF2E769}" destId="{E27FFF34-165D-4C07-B174-8C4F94FB17E3}" srcOrd="0" destOrd="0" presId="urn:microsoft.com/office/officeart/2005/8/layout/hierarchy1"/>
    <dgm:cxn modelId="{DF74AC2A-AC12-40BF-8ADA-B2FDFE178FEA}" type="presParOf" srcId="{E27FFF34-165D-4C07-B174-8C4F94FB17E3}" destId="{60B63E14-FDA8-4C9F-AA05-A862B9208745}" srcOrd="0" destOrd="0" presId="urn:microsoft.com/office/officeart/2005/8/layout/hierarchy1"/>
    <dgm:cxn modelId="{3B89EBD9-A61A-4C70-996D-56BA9364B32B}" type="presParOf" srcId="{E27FFF34-165D-4C07-B174-8C4F94FB17E3}" destId="{6271EB60-4633-41A4-A7CB-00BDA8435F9E}" srcOrd="1" destOrd="0" presId="urn:microsoft.com/office/officeart/2005/8/layout/hierarchy1"/>
    <dgm:cxn modelId="{1DAC47C2-EE61-4B27-A7E3-B21E39E8B91D}" type="presParOf" srcId="{68ADDC1D-10C1-4A2A-ADB4-268E3EF2E769}" destId="{C6B39842-7896-46E2-BC68-73E60D359558}" srcOrd="1" destOrd="0" presId="urn:microsoft.com/office/officeart/2005/8/layout/hierarchy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760412-AE3A-4E8F-BFA9-CF20DC35BD6F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44D14F-8CBC-4589-8C58-8E2C38F285A6}">
      <dgm:prSet phldrT="[Текст]" custT="1"/>
      <dgm:spPr/>
      <dgm:t>
        <a:bodyPr/>
        <a:lstStyle/>
        <a:p>
          <a:r>
            <a:rPr lang="ru-RU" sz="1600" dirty="0">
              <a:latin typeface="+mj-lt"/>
            </a:rPr>
            <a:t>Выпуклые многоугольники</a:t>
          </a:r>
        </a:p>
      </dgm:t>
    </dgm:pt>
    <dgm:pt modelId="{262FB297-8E24-4672-A7CD-89426CA38571}" type="parTrans" cxnId="{5232BE8D-E0F6-4CAB-8EA1-BE6B4A013C89}">
      <dgm:prSet/>
      <dgm:spPr/>
      <dgm:t>
        <a:bodyPr/>
        <a:lstStyle/>
        <a:p>
          <a:endParaRPr lang="ru-RU"/>
        </a:p>
      </dgm:t>
    </dgm:pt>
    <dgm:pt modelId="{B78DEFEB-0017-4D98-8BEE-5939B90E8CEC}" type="sibTrans" cxnId="{5232BE8D-E0F6-4CAB-8EA1-BE6B4A013C89}">
      <dgm:prSet/>
      <dgm:spPr/>
      <dgm:t>
        <a:bodyPr/>
        <a:lstStyle/>
        <a:p>
          <a:endParaRPr lang="ru-RU"/>
        </a:p>
      </dgm:t>
    </dgm:pt>
    <dgm:pt modelId="{1575446C-4179-4881-83F6-0F16888E5478}">
      <dgm:prSet phldrT="[Текст]" custT="1"/>
      <dgm:spPr/>
      <dgm:t>
        <a:bodyPr/>
        <a:lstStyle/>
        <a:p>
          <a:r>
            <a:rPr lang="ru-RU" sz="1200" dirty="0">
              <a:latin typeface="+mj-lt"/>
            </a:rPr>
            <a:t>Треугольники</a:t>
          </a:r>
        </a:p>
      </dgm:t>
    </dgm:pt>
    <dgm:pt modelId="{8172D01D-138D-4985-9A30-3E6769FCDEE3}" type="parTrans" cxnId="{278B73C4-5B89-454B-9C27-8917B95837B5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E76CBA80-A785-4F6A-AAEE-B8CF99FD0503}" type="sibTrans" cxnId="{278B73C4-5B89-454B-9C27-8917B95837B5}">
      <dgm:prSet/>
      <dgm:spPr/>
      <dgm:t>
        <a:bodyPr/>
        <a:lstStyle/>
        <a:p>
          <a:endParaRPr lang="ru-RU"/>
        </a:p>
      </dgm:t>
    </dgm:pt>
    <dgm:pt modelId="{7CCD542F-4ED0-44BA-85B4-EE7102F6B75A}">
      <dgm:prSet phldrT="[Текст]" custT="1"/>
      <dgm:spPr/>
      <dgm:t>
        <a:bodyPr/>
        <a:lstStyle/>
        <a:p>
          <a:r>
            <a:rPr lang="ru-RU" sz="1200" dirty="0" smtClean="0">
              <a:latin typeface="+mj-lt"/>
            </a:rPr>
            <a:t>Пятиугольники</a:t>
          </a:r>
          <a:endParaRPr lang="ru-RU" sz="1200" dirty="0">
            <a:latin typeface="+mj-lt"/>
          </a:endParaRPr>
        </a:p>
      </dgm:t>
    </dgm:pt>
    <dgm:pt modelId="{89E70377-CBA4-4E10-9307-FDB336E2AAE5}" type="parTrans" cxnId="{53578BBC-2576-46D3-B6BA-BF23E0A6598A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60F47808-84F4-4B7B-B971-E128D30F0E4D}" type="sibTrans" cxnId="{53578BBC-2576-46D3-B6BA-BF23E0A6598A}">
      <dgm:prSet/>
      <dgm:spPr/>
      <dgm:t>
        <a:bodyPr/>
        <a:lstStyle/>
        <a:p>
          <a:endParaRPr lang="ru-RU"/>
        </a:p>
      </dgm:t>
    </dgm:pt>
    <dgm:pt modelId="{20445B06-C441-4CE0-9065-FF566942B586}">
      <dgm:prSet custT="1"/>
      <dgm:spPr/>
      <dgm:t>
        <a:bodyPr/>
        <a:lstStyle/>
        <a:p>
          <a:r>
            <a:rPr lang="ru-RU" sz="1600" b="1" i="1" dirty="0">
              <a:latin typeface="+mj-lt"/>
            </a:rPr>
            <a:t>Четырехугольники</a:t>
          </a:r>
        </a:p>
      </dgm:t>
    </dgm:pt>
    <dgm:pt modelId="{6D78E35C-9E79-4B28-8931-42E4B3D1C9E5}" type="parTrans" cxnId="{D6B5D553-44E6-4026-8391-7A562D7B76BA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A6585C22-8057-411B-9102-73E02C8B1056}" type="sibTrans" cxnId="{D6B5D553-44E6-4026-8391-7A562D7B76BA}">
      <dgm:prSet/>
      <dgm:spPr/>
      <dgm:t>
        <a:bodyPr/>
        <a:lstStyle/>
        <a:p>
          <a:endParaRPr lang="ru-RU"/>
        </a:p>
      </dgm:t>
    </dgm:pt>
    <dgm:pt modelId="{4B6368F0-BA37-4BAB-ACD9-A4F4673C1658}">
      <dgm:prSet custT="1"/>
      <dgm:spPr/>
      <dgm:t>
        <a:bodyPr/>
        <a:lstStyle/>
        <a:p>
          <a:r>
            <a:rPr lang="en-US" sz="1200" dirty="0">
              <a:latin typeface="+mj-lt"/>
            </a:rPr>
            <a:t>N</a:t>
          </a:r>
          <a:r>
            <a:rPr lang="ru-RU" sz="1200" dirty="0">
              <a:latin typeface="+mj-lt"/>
            </a:rPr>
            <a:t>-угольники</a:t>
          </a:r>
        </a:p>
      </dgm:t>
    </dgm:pt>
    <dgm:pt modelId="{030A8901-F0E6-4A71-AB31-67B12A2AC822}" type="parTrans" cxnId="{75933615-71ED-42E8-96F7-FF9577FD83CF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47F4FF44-B361-4E08-9FF2-AD0005B14FEC}" type="sibTrans" cxnId="{75933615-71ED-42E8-96F7-FF9577FD83CF}">
      <dgm:prSet/>
      <dgm:spPr/>
      <dgm:t>
        <a:bodyPr/>
        <a:lstStyle/>
        <a:p>
          <a:endParaRPr lang="ru-RU"/>
        </a:p>
      </dgm:t>
    </dgm:pt>
    <dgm:pt modelId="{83EB81CC-6331-455F-B773-ABDA588E37E6}">
      <dgm:prSet custT="1"/>
      <dgm:spPr/>
      <dgm:t>
        <a:bodyPr/>
        <a:lstStyle/>
        <a:p>
          <a:r>
            <a:rPr lang="ru-RU" sz="1400" b="1" i="1" dirty="0">
              <a:latin typeface="+mj-lt"/>
            </a:rPr>
            <a:t>Параллелограммы</a:t>
          </a:r>
        </a:p>
      </dgm:t>
    </dgm:pt>
    <dgm:pt modelId="{CA91BEAC-B068-4D01-83A2-5FD0E1475DD4}" type="parTrans" cxnId="{F99A7F70-7682-4D51-958E-C31E68EF675D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0E511AB8-9BB5-4E60-AA1E-44E6AA74C223}" type="sibTrans" cxnId="{F99A7F70-7682-4D51-958E-C31E68EF675D}">
      <dgm:prSet/>
      <dgm:spPr/>
      <dgm:t>
        <a:bodyPr/>
        <a:lstStyle/>
        <a:p>
          <a:endParaRPr lang="ru-RU"/>
        </a:p>
      </dgm:t>
    </dgm:pt>
    <dgm:pt modelId="{EE45191E-4247-4222-BB35-7A9B8B46E1BD}">
      <dgm:prSet custT="1"/>
      <dgm:spPr/>
      <dgm:t>
        <a:bodyPr/>
        <a:lstStyle/>
        <a:p>
          <a:r>
            <a:rPr lang="ru-RU" sz="1400" i="1" dirty="0">
              <a:latin typeface="+mj-lt"/>
            </a:rPr>
            <a:t>Трапеции</a:t>
          </a:r>
        </a:p>
      </dgm:t>
    </dgm:pt>
    <dgm:pt modelId="{5760828E-1633-44A6-ADA7-F5A20C8CD824}" type="parTrans" cxnId="{E6C28C3F-AEF3-4BF8-8C86-E76E34D2F8DB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E16A2440-311F-45C1-8471-61581161809B}" type="sibTrans" cxnId="{E6C28C3F-AEF3-4BF8-8C86-E76E34D2F8DB}">
      <dgm:prSet/>
      <dgm:spPr/>
      <dgm:t>
        <a:bodyPr/>
        <a:lstStyle/>
        <a:p>
          <a:endParaRPr lang="ru-RU"/>
        </a:p>
      </dgm:t>
    </dgm:pt>
    <dgm:pt modelId="{151918C3-A27C-4AE0-8CCF-9DE113C46BD7}">
      <dgm:prSet custT="1"/>
      <dgm:spPr/>
      <dgm:t>
        <a:bodyPr/>
        <a:lstStyle/>
        <a:p>
          <a:r>
            <a:rPr lang="ru-RU" sz="1400" b="1" i="1" dirty="0">
              <a:latin typeface="+mj-lt"/>
            </a:rPr>
            <a:t>Прямоугольники</a:t>
          </a:r>
        </a:p>
      </dgm:t>
    </dgm:pt>
    <dgm:pt modelId="{D45EFFE7-1191-404C-B30B-10F8D737356C}" type="parTrans" cxnId="{3AD40F92-D15D-4523-BE85-094FBD1B98E6}">
      <dgm:prSet/>
      <dgm:spPr/>
      <dgm:t>
        <a:bodyPr/>
        <a:lstStyle/>
        <a:p>
          <a:endParaRPr lang="ru-RU" sz="1200" i="1">
            <a:latin typeface="+mj-lt"/>
          </a:endParaRPr>
        </a:p>
      </dgm:t>
    </dgm:pt>
    <dgm:pt modelId="{CB00223A-C578-441C-B942-5C53FC120245}" type="sibTrans" cxnId="{3AD40F92-D15D-4523-BE85-094FBD1B98E6}">
      <dgm:prSet/>
      <dgm:spPr/>
      <dgm:t>
        <a:bodyPr/>
        <a:lstStyle/>
        <a:p>
          <a:endParaRPr lang="ru-RU"/>
        </a:p>
      </dgm:t>
    </dgm:pt>
    <dgm:pt modelId="{72AF39EA-885D-4A51-A4D1-EB1053FB53E6}">
      <dgm:prSet custT="1"/>
      <dgm:spPr/>
      <dgm:t>
        <a:bodyPr/>
        <a:lstStyle/>
        <a:p>
          <a:r>
            <a:rPr lang="ru-RU" sz="1400" b="1" i="1" dirty="0">
              <a:latin typeface="+mj-lt"/>
            </a:rPr>
            <a:t>Ромбы</a:t>
          </a:r>
        </a:p>
      </dgm:t>
    </dgm:pt>
    <dgm:pt modelId="{B4A631D2-AC66-4085-8B3E-CE185613F5A4}" type="parTrans" cxnId="{393FCEAB-3F48-41F3-AAEA-64D458FF235D}">
      <dgm:prSet/>
      <dgm:spPr/>
      <dgm:t>
        <a:bodyPr/>
        <a:lstStyle/>
        <a:p>
          <a:endParaRPr lang="ru-RU" sz="1200" i="1">
            <a:latin typeface="+mj-lt"/>
          </a:endParaRPr>
        </a:p>
      </dgm:t>
    </dgm:pt>
    <dgm:pt modelId="{F204938C-96E6-4870-82CF-17B4B31530F2}" type="sibTrans" cxnId="{393FCEAB-3F48-41F3-AAEA-64D458FF235D}">
      <dgm:prSet/>
      <dgm:spPr/>
      <dgm:t>
        <a:bodyPr/>
        <a:lstStyle/>
        <a:p>
          <a:endParaRPr lang="ru-RU"/>
        </a:p>
      </dgm:t>
    </dgm:pt>
    <dgm:pt modelId="{3D0F7D43-7986-47DD-8D84-5C9DEB03ABC7}">
      <dgm:prSet custT="1"/>
      <dgm:spPr/>
      <dgm:t>
        <a:bodyPr/>
        <a:lstStyle/>
        <a:p>
          <a:r>
            <a:rPr lang="ru-RU" sz="1400" b="1" i="1" dirty="0">
              <a:latin typeface="+mj-lt"/>
            </a:rPr>
            <a:t>Квадраты</a:t>
          </a:r>
        </a:p>
      </dgm:t>
    </dgm:pt>
    <dgm:pt modelId="{7426340E-CB87-44C2-BF64-5B4A5C1C472D}" type="parTrans" cxnId="{BB8B685A-C8ED-4494-A1EC-A979E2C7B379}">
      <dgm:prSet/>
      <dgm:spPr/>
      <dgm:t>
        <a:bodyPr/>
        <a:lstStyle/>
        <a:p>
          <a:endParaRPr lang="ru-RU" sz="1200" i="1">
            <a:latin typeface="+mj-lt"/>
          </a:endParaRPr>
        </a:p>
      </dgm:t>
    </dgm:pt>
    <dgm:pt modelId="{7D17B683-A066-474B-995B-99CBDBE7C0E7}" type="sibTrans" cxnId="{BB8B685A-C8ED-4494-A1EC-A979E2C7B379}">
      <dgm:prSet/>
      <dgm:spPr/>
      <dgm:t>
        <a:bodyPr/>
        <a:lstStyle/>
        <a:p>
          <a:endParaRPr lang="ru-RU"/>
        </a:p>
      </dgm:t>
    </dgm:pt>
    <dgm:pt modelId="{93D02004-C6CE-43F4-ABA6-C7D4CB6C64B4}">
      <dgm:prSet custT="1"/>
      <dgm:spPr/>
      <dgm:t>
        <a:bodyPr/>
        <a:lstStyle/>
        <a:p>
          <a:r>
            <a:rPr lang="ru-RU" sz="1400" i="1" dirty="0">
              <a:latin typeface="+mj-lt"/>
            </a:rPr>
            <a:t>произвольные</a:t>
          </a:r>
        </a:p>
      </dgm:t>
    </dgm:pt>
    <dgm:pt modelId="{E0FA61B7-0577-4C50-903F-401DA0A6CA3B}" type="parTrans" cxnId="{0C4C1B18-6C3E-4C7A-AACA-C433C4DDD349}">
      <dgm:prSet/>
      <dgm:spPr/>
      <dgm:t>
        <a:bodyPr/>
        <a:lstStyle/>
        <a:p>
          <a:endParaRPr lang="ru-RU" sz="1200" i="1">
            <a:latin typeface="+mj-lt"/>
          </a:endParaRPr>
        </a:p>
      </dgm:t>
    </dgm:pt>
    <dgm:pt modelId="{1B5C395E-9748-4C86-935E-45D389188D07}" type="sibTrans" cxnId="{0C4C1B18-6C3E-4C7A-AACA-C433C4DDD349}">
      <dgm:prSet/>
      <dgm:spPr/>
      <dgm:t>
        <a:bodyPr/>
        <a:lstStyle/>
        <a:p>
          <a:endParaRPr lang="ru-RU"/>
        </a:p>
      </dgm:t>
    </dgm:pt>
    <dgm:pt modelId="{FF447601-D92E-40CB-9A25-064AFCBD4B9C}">
      <dgm:prSet custT="1"/>
      <dgm:spPr/>
      <dgm:t>
        <a:bodyPr/>
        <a:lstStyle/>
        <a:p>
          <a:r>
            <a:rPr lang="ru-RU" sz="1400" i="1" dirty="0">
              <a:latin typeface="+mj-lt"/>
            </a:rPr>
            <a:t>равнобедренные</a:t>
          </a:r>
        </a:p>
      </dgm:t>
    </dgm:pt>
    <dgm:pt modelId="{F0ED4F4A-9029-4503-A727-26790F1BC662}" type="parTrans" cxnId="{D1B4F0BF-CEB4-4C42-8C4A-C4AE05658363}">
      <dgm:prSet/>
      <dgm:spPr/>
      <dgm:t>
        <a:bodyPr/>
        <a:lstStyle/>
        <a:p>
          <a:endParaRPr lang="ru-RU" sz="1200" i="1">
            <a:latin typeface="+mj-lt"/>
          </a:endParaRPr>
        </a:p>
      </dgm:t>
    </dgm:pt>
    <dgm:pt modelId="{17EF1D10-728B-4FD2-9B8F-D45F9C5B8B41}" type="sibTrans" cxnId="{D1B4F0BF-CEB4-4C42-8C4A-C4AE05658363}">
      <dgm:prSet/>
      <dgm:spPr/>
      <dgm:t>
        <a:bodyPr/>
        <a:lstStyle/>
        <a:p>
          <a:endParaRPr lang="ru-RU"/>
        </a:p>
      </dgm:t>
    </dgm:pt>
    <dgm:pt modelId="{133CBDD6-8AF3-4959-A0A2-8BA9637BF735}">
      <dgm:prSet custT="1"/>
      <dgm:spPr/>
      <dgm:t>
        <a:bodyPr/>
        <a:lstStyle/>
        <a:p>
          <a:r>
            <a:rPr lang="ru-RU" sz="1400" i="1" dirty="0">
              <a:latin typeface="+mj-lt"/>
            </a:rPr>
            <a:t>прямоугольные</a:t>
          </a:r>
        </a:p>
      </dgm:t>
    </dgm:pt>
    <dgm:pt modelId="{DCE86F47-48F0-48C2-A4D7-60A2A5BB92B7}" type="parTrans" cxnId="{C0AF8116-AAE4-4DDE-B95F-04E4373F31B1}">
      <dgm:prSet/>
      <dgm:spPr/>
      <dgm:t>
        <a:bodyPr/>
        <a:lstStyle/>
        <a:p>
          <a:endParaRPr lang="ru-RU" sz="1200" i="1">
            <a:latin typeface="+mj-lt"/>
          </a:endParaRPr>
        </a:p>
      </dgm:t>
    </dgm:pt>
    <dgm:pt modelId="{71FE7305-369D-4C65-BEAA-1864CFFB2152}" type="sibTrans" cxnId="{C0AF8116-AAE4-4DDE-B95F-04E4373F31B1}">
      <dgm:prSet/>
      <dgm:spPr/>
      <dgm:t>
        <a:bodyPr/>
        <a:lstStyle/>
        <a:p>
          <a:endParaRPr lang="ru-RU"/>
        </a:p>
      </dgm:t>
    </dgm:pt>
    <dgm:pt modelId="{7A23834D-6163-4370-8916-8D51057860BD}">
      <dgm:prSet/>
      <dgm:spPr/>
      <dgm:t>
        <a:bodyPr/>
        <a:lstStyle/>
        <a:p>
          <a:endParaRPr lang="ru-RU" dirty="0"/>
        </a:p>
      </dgm:t>
    </dgm:pt>
    <dgm:pt modelId="{C8AB53B8-E455-4929-B591-1AE9ED2150B7}" type="parTrans" cxnId="{39EC07D2-BEA0-446F-B71D-A79DE09698AA}">
      <dgm:prSet/>
      <dgm:spPr/>
      <dgm:t>
        <a:bodyPr/>
        <a:lstStyle/>
        <a:p>
          <a:endParaRPr lang="ru-RU"/>
        </a:p>
      </dgm:t>
    </dgm:pt>
    <dgm:pt modelId="{B6547939-7BC2-4750-A894-FEF710FA9980}" type="sibTrans" cxnId="{39EC07D2-BEA0-446F-B71D-A79DE09698AA}">
      <dgm:prSet/>
      <dgm:spPr/>
      <dgm:t>
        <a:bodyPr/>
        <a:lstStyle/>
        <a:p>
          <a:endParaRPr lang="ru-RU"/>
        </a:p>
      </dgm:t>
    </dgm:pt>
    <dgm:pt modelId="{E7847862-6DE1-4162-BABD-F73796B7510B}" type="pres">
      <dgm:prSet presAssocID="{A2760412-AE3A-4E8F-BFA9-CF20DC35BD6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3A85DC2-6D1C-46E7-A9B8-26085175A953}" type="pres">
      <dgm:prSet presAssocID="{DB44D14F-8CBC-4589-8C58-8E2C38F285A6}" presName="hierRoot1" presStyleCnt="0"/>
      <dgm:spPr/>
    </dgm:pt>
    <dgm:pt modelId="{680B54F5-5CC7-4BEE-BB61-2428E7A58628}" type="pres">
      <dgm:prSet presAssocID="{DB44D14F-8CBC-4589-8C58-8E2C38F285A6}" presName="composite" presStyleCnt="0"/>
      <dgm:spPr/>
    </dgm:pt>
    <dgm:pt modelId="{34A1EBC9-4731-40C9-B78B-C4999985A00F}" type="pres">
      <dgm:prSet presAssocID="{DB44D14F-8CBC-4589-8C58-8E2C38F285A6}" presName="background" presStyleLbl="node0" presStyleIdx="0" presStyleCnt="1"/>
      <dgm:spPr/>
    </dgm:pt>
    <dgm:pt modelId="{773C7B8F-3E9C-413C-9C3C-8BC3F9F64D17}" type="pres">
      <dgm:prSet presAssocID="{DB44D14F-8CBC-4589-8C58-8E2C38F285A6}" presName="text" presStyleLbl="fgAcc0" presStyleIdx="0" presStyleCnt="1" custScaleX="1531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196F51-ECE3-43AA-B57C-80FD2F383D33}" type="pres">
      <dgm:prSet presAssocID="{DB44D14F-8CBC-4589-8C58-8E2C38F285A6}" presName="hierChild2" presStyleCnt="0"/>
      <dgm:spPr/>
    </dgm:pt>
    <dgm:pt modelId="{D9CE35B0-8FAC-4312-9440-200E37DBB945}" type="pres">
      <dgm:prSet presAssocID="{8172D01D-138D-4985-9A30-3E6769FCDEE3}" presName="Name10" presStyleLbl="parChTrans1D2" presStyleIdx="0" presStyleCnt="4"/>
      <dgm:spPr/>
      <dgm:t>
        <a:bodyPr/>
        <a:lstStyle/>
        <a:p>
          <a:endParaRPr lang="ru-RU"/>
        </a:p>
      </dgm:t>
    </dgm:pt>
    <dgm:pt modelId="{E19D8469-1539-4AF5-B31F-866190DCE216}" type="pres">
      <dgm:prSet presAssocID="{1575446C-4179-4881-83F6-0F16888E5478}" presName="hierRoot2" presStyleCnt="0"/>
      <dgm:spPr/>
    </dgm:pt>
    <dgm:pt modelId="{853D665F-2811-4CF8-95F8-F583AC5457D5}" type="pres">
      <dgm:prSet presAssocID="{1575446C-4179-4881-83F6-0F16888E5478}" presName="composite2" presStyleCnt="0"/>
      <dgm:spPr/>
    </dgm:pt>
    <dgm:pt modelId="{68B5C2F3-7628-4353-A33D-6D513A3C3EE4}" type="pres">
      <dgm:prSet presAssocID="{1575446C-4179-4881-83F6-0F16888E5478}" presName="background2" presStyleLbl="node2" presStyleIdx="0" presStyleCnt="4"/>
      <dgm:spPr/>
    </dgm:pt>
    <dgm:pt modelId="{2E38ADBB-A239-4622-AD27-35D7824D0DD0}" type="pres">
      <dgm:prSet presAssocID="{1575446C-4179-4881-83F6-0F16888E5478}" presName="text2" presStyleLbl="fgAcc2" presStyleIdx="0" presStyleCnt="4" custScaleX="1284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76190E-BC70-4766-8E29-9D46C332F89F}" type="pres">
      <dgm:prSet presAssocID="{1575446C-4179-4881-83F6-0F16888E5478}" presName="hierChild3" presStyleCnt="0"/>
      <dgm:spPr/>
    </dgm:pt>
    <dgm:pt modelId="{999ED871-F859-45D6-9FFC-F5DDE6FB0EBC}" type="pres">
      <dgm:prSet presAssocID="{6D78E35C-9E79-4B28-8931-42E4B3D1C9E5}" presName="Name10" presStyleLbl="parChTrans1D2" presStyleIdx="1" presStyleCnt="4"/>
      <dgm:spPr/>
      <dgm:t>
        <a:bodyPr/>
        <a:lstStyle/>
        <a:p>
          <a:endParaRPr lang="ru-RU"/>
        </a:p>
      </dgm:t>
    </dgm:pt>
    <dgm:pt modelId="{EC56F634-B27F-4405-ADD0-78E2E610F3F7}" type="pres">
      <dgm:prSet presAssocID="{20445B06-C441-4CE0-9065-FF566942B586}" presName="hierRoot2" presStyleCnt="0"/>
      <dgm:spPr/>
    </dgm:pt>
    <dgm:pt modelId="{7EC13309-8A0E-4E33-B8FE-55869EBE93CB}" type="pres">
      <dgm:prSet presAssocID="{20445B06-C441-4CE0-9065-FF566942B586}" presName="composite2" presStyleCnt="0"/>
      <dgm:spPr/>
    </dgm:pt>
    <dgm:pt modelId="{826A79A1-E55D-4C41-9617-013EA77F8D44}" type="pres">
      <dgm:prSet presAssocID="{20445B06-C441-4CE0-9065-FF566942B586}" presName="background2" presStyleLbl="node2" presStyleIdx="1" presStyleCnt="4"/>
      <dgm:spPr/>
    </dgm:pt>
    <dgm:pt modelId="{E60B6349-DB8F-430A-8806-0B099D0B8667}" type="pres">
      <dgm:prSet presAssocID="{20445B06-C441-4CE0-9065-FF566942B586}" presName="text2" presStyleLbl="fgAcc2" presStyleIdx="1" presStyleCnt="4" custScaleX="1799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1FAD38-EB51-4702-BE14-11DAB320069B}" type="pres">
      <dgm:prSet presAssocID="{20445B06-C441-4CE0-9065-FF566942B586}" presName="hierChild3" presStyleCnt="0"/>
      <dgm:spPr/>
    </dgm:pt>
    <dgm:pt modelId="{10DA35B0-E1A0-4C8A-A085-B4757D051729}" type="pres">
      <dgm:prSet presAssocID="{CA91BEAC-B068-4D01-83A2-5FD0E1475DD4}" presName="Name17" presStyleLbl="parChTrans1D3" presStyleIdx="0" presStyleCnt="2"/>
      <dgm:spPr/>
      <dgm:t>
        <a:bodyPr/>
        <a:lstStyle/>
        <a:p>
          <a:endParaRPr lang="ru-RU"/>
        </a:p>
      </dgm:t>
    </dgm:pt>
    <dgm:pt modelId="{E95FD7E9-F736-452F-AD05-16CC0AD66E32}" type="pres">
      <dgm:prSet presAssocID="{83EB81CC-6331-455F-B773-ABDA588E37E6}" presName="hierRoot3" presStyleCnt="0"/>
      <dgm:spPr/>
    </dgm:pt>
    <dgm:pt modelId="{19F3D682-60B6-4923-8B39-315F6E577FE9}" type="pres">
      <dgm:prSet presAssocID="{83EB81CC-6331-455F-B773-ABDA588E37E6}" presName="composite3" presStyleCnt="0"/>
      <dgm:spPr/>
    </dgm:pt>
    <dgm:pt modelId="{528E2EE7-DBF0-44A6-9F94-43342AE568D4}" type="pres">
      <dgm:prSet presAssocID="{83EB81CC-6331-455F-B773-ABDA588E37E6}" presName="background3" presStyleLbl="node3" presStyleIdx="0" presStyleCnt="2"/>
      <dgm:spPr/>
    </dgm:pt>
    <dgm:pt modelId="{55347D38-017B-4E97-ABE5-1D55F12D7AD0}" type="pres">
      <dgm:prSet presAssocID="{83EB81CC-6331-455F-B773-ABDA588E37E6}" presName="text3" presStyleLbl="fgAcc3" presStyleIdx="0" presStyleCnt="2" custScaleX="1612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1B6393-C305-49E5-BDC5-25ACE8FF93D4}" type="pres">
      <dgm:prSet presAssocID="{83EB81CC-6331-455F-B773-ABDA588E37E6}" presName="hierChild4" presStyleCnt="0"/>
      <dgm:spPr/>
    </dgm:pt>
    <dgm:pt modelId="{006D9070-CEDD-4352-B82D-90FCC623A71F}" type="pres">
      <dgm:prSet presAssocID="{D45EFFE7-1191-404C-B30B-10F8D737356C}" presName="Name23" presStyleLbl="parChTrans1D4" presStyleIdx="0" presStyleCnt="7"/>
      <dgm:spPr/>
      <dgm:t>
        <a:bodyPr/>
        <a:lstStyle/>
        <a:p>
          <a:endParaRPr lang="ru-RU"/>
        </a:p>
      </dgm:t>
    </dgm:pt>
    <dgm:pt modelId="{707FC423-AC3D-414C-8F22-F9CA58267B4D}" type="pres">
      <dgm:prSet presAssocID="{151918C3-A27C-4AE0-8CCF-9DE113C46BD7}" presName="hierRoot4" presStyleCnt="0"/>
      <dgm:spPr/>
    </dgm:pt>
    <dgm:pt modelId="{D0541641-53AD-4DC8-BFF5-A4CB1A099BD9}" type="pres">
      <dgm:prSet presAssocID="{151918C3-A27C-4AE0-8CCF-9DE113C46BD7}" presName="composite4" presStyleCnt="0"/>
      <dgm:spPr/>
    </dgm:pt>
    <dgm:pt modelId="{0BB7C3CD-13B1-4D4F-8439-D444F521B1CB}" type="pres">
      <dgm:prSet presAssocID="{151918C3-A27C-4AE0-8CCF-9DE113C46BD7}" presName="background4" presStyleLbl="node4" presStyleIdx="0" presStyleCnt="7"/>
      <dgm:spPr/>
    </dgm:pt>
    <dgm:pt modelId="{DFCC8141-63C7-4D2A-BB56-6CC38EBF746D}" type="pres">
      <dgm:prSet presAssocID="{151918C3-A27C-4AE0-8CCF-9DE113C46BD7}" presName="text4" presStyleLbl="fgAcc4" presStyleIdx="0" presStyleCnt="7" custScaleX="142946" custLinFactNeighborX="-286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039A27-9448-4214-903E-848B84BB0F7A}" type="pres">
      <dgm:prSet presAssocID="{151918C3-A27C-4AE0-8CCF-9DE113C46BD7}" presName="hierChild5" presStyleCnt="0"/>
      <dgm:spPr/>
    </dgm:pt>
    <dgm:pt modelId="{F371D74F-0A8B-4F35-8F5A-9E1F4F837C96}" type="pres">
      <dgm:prSet presAssocID="{C8AB53B8-E455-4929-B591-1AE9ED2150B7}" presName="Name23" presStyleLbl="parChTrans1D4" presStyleIdx="1" presStyleCnt="7"/>
      <dgm:spPr/>
      <dgm:t>
        <a:bodyPr/>
        <a:lstStyle/>
        <a:p>
          <a:endParaRPr lang="ru-RU"/>
        </a:p>
      </dgm:t>
    </dgm:pt>
    <dgm:pt modelId="{1359FB13-B1E0-4968-A2ED-E0D5F08D95A5}" type="pres">
      <dgm:prSet presAssocID="{7A23834D-6163-4370-8916-8D51057860BD}" presName="hierRoot4" presStyleCnt="0"/>
      <dgm:spPr/>
    </dgm:pt>
    <dgm:pt modelId="{FC5FC7D3-E3BE-4B68-9356-2140A6DA5FE5}" type="pres">
      <dgm:prSet presAssocID="{7A23834D-6163-4370-8916-8D51057860BD}" presName="composite4" presStyleCnt="0"/>
      <dgm:spPr/>
    </dgm:pt>
    <dgm:pt modelId="{7FFFD4CA-C637-4947-88BC-6B907A2C7CE1}" type="pres">
      <dgm:prSet presAssocID="{7A23834D-6163-4370-8916-8D51057860BD}" presName="background4" presStyleLbl="node4" presStyleIdx="1" presStyleCnt="7"/>
      <dgm:spPr/>
    </dgm:pt>
    <dgm:pt modelId="{F08F6F44-B188-48E4-B9EC-7556B99F11A1}" type="pres">
      <dgm:prSet presAssocID="{7A23834D-6163-4370-8916-8D51057860BD}" presName="text4" presStyleLbl="fgAcc4" presStyleIdx="1" presStyleCnt="7" custLinFactNeighborX="73084" custLinFactNeighborY="-37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887B25-F6BA-4FA6-9F6B-D8D5CB16A9F9}" type="pres">
      <dgm:prSet presAssocID="{7A23834D-6163-4370-8916-8D51057860BD}" presName="hierChild5" presStyleCnt="0"/>
      <dgm:spPr/>
    </dgm:pt>
    <dgm:pt modelId="{EC8B1350-CC47-4902-B950-0980E4D2032E}" type="pres">
      <dgm:prSet presAssocID="{B4A631D2-AC66-4085-8B3E-CE185613F5A4}" presName="Name23" presStyleLbl="parChTrans1D4" presStyleIdx="2" presStyleCnt="7"/>
      <dgm:spPr/>
      <dgm:t>
        <a:bodyPr/>
        <a:lstStyle/>
        <a:p>
          <a:endParaRPr lang="ru-RU"/>
        </a:p>
      </dgm:t>
    </dgm:pt>
    <dgm:pt modelId="{FEB7BC6E-922A-494E-852C-E158C761F622}" type="pres">
      <dgm:prSet presAssocID="{72AF39EA-885D-4A51-A4D1-EB1053FB53E6}" presName="hierRoot4" presStyleCnt="0"/>
      <dgm:spPr/>
    </dgm:pt>
    <dgm:pt modelId="{0D9B9DC6-FBFD-4C9E-8762-C46FE2A63B95}" type="pres">
      <dgm:prSet presAssocID="{72AF39EA-885D-4A51-A4D1-EB1053FB53E6}" presName="composite4" presStyleCnt="0"/>
      <dgm:spPr/>
    </dgm:pt>
    <dgm:pt modelId="{E08DECB3-A2BA-4CE3-8454-213FC92387BE}" type="pres">
      <dgm:prSet presAssocID="{72AF39EA-885D-4A51-A4D1-EB1053FB53E6}" presName="background4" presStyleLbl="node4" presStyleIdx="2" presStyleCnt="7"/>
      <dgm:spPr/>
    </dgm:pt>
    <dgm:pt modelId="{6C4337C4-EBE9-47CE-AC34-CF10BD454ACE}" type="pres">
      <dgm:prSet presAssocID="{72AF39EA-885D-4A51-A4D1-EB1053FB53E6}" presName="text4" presStyleLbl="fgAcc4" presStyleIdx="2" presStyleCnt="7" custScaleX="726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F96E94-13E8-4EEA-8578-6C26970FF020}" type="pres">
      <dgm:prSet presAssocID="{72AF39EA-885D-4A51-A4D1-EB1053FB53E6}" presName="hierChild5" presStyleCnt="0"/>
      <dgm:spPr/>
    </dgm:pt>
    <dgm:pt modelId="{6CC32556-025F-4E2A-AAC1-DAD68A7F4836}" type="pres">
      <dgm:prSet presAssocID="{7426340E-CB87-44C2-BF64-5B4A5C1C472D}" presName="Name23" presStyleLbl="parChTrans1D4" presStyleIdx="3" presStyleCnt="7"/>
      <dgm:spPr/>
      <dgm:t>
        <a:bodyPr/>
        <a:lstStyle/>
        <a:p>
          <a:endParaRPr lang="ru-RU"/>
        </a:p>
      </dgm:t>
    </dgm:pt>
    <dgm:pt modelId="{F59D1EE0-5F6F-4235-BEB5-D9DB5104A09B}" type="pres">
      <dgm:prSet presAssocID="{3D0F7D43-7986-47DD-8D84-5C9DEB03ABC7}" presName="hierRoot4" presStyleCnt="0"/>
      <dgm:spPr/>
    </dgm:pt>
    <dgm:pt modelId="{9B62036D-7AEF-43BB-88B4-C448C5050E03}" type="pres">
      <dgm:prSet presAssocID="{3D0F7D43-7986-47DD-8D84-5C9DEB03ABC7}" presName="composite4" presStyleCnt="0"/>
      <dgm:spPr/>
    </dgm:pt>
    <dgm:pt modelId="{C1A1F10F-B5FF-4EEA-8479-51D97A2F7BA7}" type="pres">
      <dgm:prSet presAssocID="{3D0F7D43-7986-47DD-8D84-5C9DEB03ABC7}" presName="background4" presStyleLbl="node4" presStyleIdx="3" presStyleCnt="7"/>
      <dgm:spPr/>
    </dgm:pt>
    <dgm:pt modelId="{107302A8-9CCE-44C2-A08F-3FEDA4025949}" type="pres">
      <dgm:prSet presAssocID="{3D0F7D43-7986-47DD-8D84-5C9DEB03ABC7}" presName="text4" presStyleLbl="fgAcc4" presStyleIdx="3" presStyleCnt="7" custLinFactNeighborX="-54269" custLinFactNeighborY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AE1950-3722-46CB-A3EB-03C0F2CC0194}" type="pres">
      <dgm:prSet presAssocID="{3D0F7D43-7986-47DD-8D84-5C9DEB03ABC7}" presName="hierChild5" presStyleCnt="0"/>
      <dgm:spPr/>
    </dgm:pt>
    <dgm:pt modelId="{06838633-6C46-45EE-8D19-94F95B6AB85F}" type="pres">
      <dgm:prSet presAssocID="{5760828E-1633-44A6-ADA7-F5A20C8CD824}" presName="Name17" presStyleLbl="parChTrans1D3" presStyleIdx="1" presStyleCnt="2"/>
      <dgm:spPr/>
      <dgm:t>
        <a:bodyPr/>
        <a:lstStyle/>
        <a:p>
          <a:endParaRPr lang="ru-RU"/>
        </a:p>
      </dgm:t>
    </dgm:pt>
    <dgm:pt modelId="{3AEF5527-008F-42EC-B50B-75727C22F542}" type="pres">
      <dgm:prSet presAssocID="{EE45191E-4247-4222-BB35-7A9B8B46E1BD}" presName="hierRoot3" presStyleCnt="0"/>
      <dgm:spPr/>
    </dgm:pt>
    <dgm:pt modelId="{67145E8B-B39D-482B-9521-C780B860AE4C}" type="pres">
      <dgm:prSet presAssocID="{EE45191E-4247-4222-BB35-7A9B8B46E1BD}" presName="composite3" presStyleCnt="0"/>
      <dgm:spPr/>
    </dgm:pt>
    <dgm:pt modelId="{05F5C2D3-A2EF-4D4D-A02A-126AFF17D3D4}" type="pres">
      <dgm:prSet presAssocID="{EE45191E-4247-4222-BB35-7A9B8B46E1BD}" presName="background3" presStyleLbl="node3" presStyleIdx="1" presStyleCnt="2"/>
      <dgm:spPr/>
    </dgm:pt>
    <dgm:pt modelId="{D9CA47E3-34A1-44B0-85B3-D137127DC05D}" type="pres">
      <dgm:prSet presAssocID="{EE45191E-4247-4222-BB35-7A9B8B46E1BD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A827DB-896F-4E4E-9C90-8A94E9BA0595}" type="pres">
      <dgm:prSet presAssocID="{EE45191E-4247-4222-BB35-7A9B8B46E1BD}" presName="hierChild4" presStyleCnt="0"/>
      <dgm:spPr/>
    </dgm:pt>
    <dgm:pt modelId="{F7C638C9-93C1-42BA-A23C-D2C845B9F19D}" type="pres">
      <dgm:prSet presAssocID="{E0FA61B7-0577-4C50-903F-401DA0A6CA3B}" presName="Name23" presStyleLbl="parChTrans1D4" presStyleIdx="4" presStyleCnt="7"/>
      <dgm:spPr/>
      <dgm:t>
        <a:bodyPr/>
        <a:lstStyle/>
        <a:p>
          <a:endParaRPr lang="ru-RU"/>
        </a:p>
      </dgm:t>
    </dgm:pt>
    <dgm:pt modelId="{C359681D-1B06-4208-A1DB-05B3978037C5}" type="pres">
      <dgm:prSet presAssocID="{93D02004-C6CE-43F4-ABA6-C7D4CB6C64B4}" presName="hierRoot4" presStyleCnt="0"/>
      <dgm:spPr/>
    </dgm:pt>
    <dgm:pt modelId="{90D4ACC4-C732-46DC-92D2-8EAA3026EDA8}" type="pres">
      <dgm:prSet presAssocID="{93D02004-C6CE-43F4-ABA6-C7D4CB6C64B4}" presName="composite4" presStyleCnt="0"/>
      <dgm:spPr/>
    </dgm:pt>
    <dgm:pt modelId="{0CB7844C-493A-4CDD-A361-DAE4B194EA77}" type="pres">
      <dgm:prSet presAssocID="{93D02004-C6CE-43F4-ABA6-C7D4CB6C64B4}" presName="background4" presStyleLbl="node4" presStyleIdx="4" presStyleCnt="7"/>
      <dgm:spPr/>
    </dgm:pt>
    <dgm:pt modelId="{AD5CDC41-B00E-4D44-AB86-E5CCF0DB9B1C}" type="pres">
      <dgm:prSet presAssocID="{93D02004-C6CE-43F4-ABA6-C7D4CB6C64B4}" presName="text4" presStyleLbl="fgAcc4" presStyleIdx="4" presStyleCnt="7" custScaleX="1176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C53E89-55CB-4FD9-94E7-679C24167F84}" type="pres">
      <dgm:prSet presAssocID="{93D02004-C6CE-43F4-ABA6-C7D4CB6C64B4}" presName="hierChild5" presStyleCnt="0"/>
      <dgm:spPr/>
    </dgm:pt>
    <dgm:pt modelId="{55345E53-FCD2-4444-AE0D-A01936865148}" type="pres">
      <dgm:prSet presAssocID="{F0ED4F4A-9029-4503-A727-26790F1BC662}" presName="Name23" presStyleLbl="parChTrans1D4" presStyleIdx="5" presStyleCnt="7"/>
      <dgm:spPr/>
      <dgm:t>
        <a:bodyPr/>
        <a:lstStyle/>
        <a:p>
          <a:endParaRPr lang="ru-RU"/>
        </a:p>
      </dgm:t>
    </dgm:pt>
    <dgm:pt modelId="{A9CF4D6F-26D8-4EF8-9F98-C06957990494}" type="pres">
      <dgm:prSet presAssocID="{FF447601-D92E-40CB-9A25-064AFCBD4B9C}" presName="hierRoot4" presStyleCnt="0"/>
      <dgm:spPr/>
    </dgm:pt>
    <dgm:pt modelId="{49F47BFD-8BD1-4A47-BB59-6A545A966D2B}" type="pres">
      <dgm:prSet presAssocID="{FF447601-D92E-40CB-9A25-064AFCBD4B9C}" presName="composite4" presStyleCnt="0"/>
      <dgm:spPr/>
    </dgm:pt>
    <dgm:pt modelId="{070674F3-D455-437E-856D-4F4D530DDE06}" type="pres">
      <dgm:prSet presAssocID="{FF447601-D92E-40CB-9A25-064AFCBD4B9C}" presName="background4" presStyleLbl="node4" presStyleIdx="5" presStyleCnt="7"/>
      <dgm:spPr/>
    </dgm:pt>
    <dgm:pt modelId="{85B2CBB3-A95A-4176-A840-2B4349113027}" type="pres">
      <dgm:prSet presAssocID="{FF447601-D92E-40CB-9A25-064AFCBD4B9C}" presName="text4" presStyleLbl="fgAcc4" presStyleIdx="5" presStyleCnt="7" custScaleX="1381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1FFC15-C0AC-4C93-8A12-30EFFB11B579}" type="pres">
      <dgm:prSet presAssocID="{FF447601-D92E-40CB-9A25-064AFCBD4B9C}" presName="hierChild5" presStyleCnt="0"/>
      <dgm:spPr/>
    </dgm:pt>
    <dgm:pt modelId="{0AD5A0B5-105D-4440-AD42-DA337B8E9C4B}" type="pres">
      <dgm:prSet presAssocID="{DCE86F47-48F0-48C2-A4D7-60A2A5BB92B7}" presName="Name23" presStyleLbl="parChTrans1D4" presStyleIdx="6" presStyleCnt="7"/>
      <dgm:spPr/>
      <dgm:t>
        <a:bodyPr/>
        <a:lstStyle/>
        <a:p>
          <a:endParaRPr lang="ru-RU"/>
        </a:p>
      </dgm:t>
    </dgm:pt>
    <dgm:pt modelId="{3F82C5CD-DAD1-4196-B2DA-687EADA38672}" type="pres">
      <dgm:prSet presAssocID="{133CBDD6-8AF3-4959-A0A2-8BA9637BF735}" presName="hierRoot4" presStyleCnt="0"/>
      <dgm:spPr/>
    </dgm:pt>
    <dgm:pt modelId="{630A340A-D44D-4ED7-9E7A-4221972D3DAC}" type="pres">
      <dgm:prSet presAssocID="{133CBDD6-8AF3-4959-A0A2-8BA9637BF735}" presName="composite4" presStyleCnt="0"/>
      <dgm:spPr/>
    </dgm:pt>
    <dgm:pt modelId="{EF07ACC9-0405-4618-B450-B8B698D0AE27}" type="pres">
      <dgm:prSet presAssocID="{133CBDD6-8AF3-4959-A0A2-8BA9637BF735}" presName="background4" presStyleLbl="node4" presStyleIdx="6" presStyleCnt="7"/>
      <dgm:spPr/>
    </dgm:pt>
    <dgm:pt modelId="{2ED6EB44-7D24-4326-9D13-84055B7563C5}" type="pres">
      <dgm:prSet presAssocID="{133CBDD6-8AF3-4959-A0A2-8BA9637BF735}" presName="text4" presStyleLbl="fgAcc4" presStyleIdx="6" presStyleCnt="7" custScaleX="1422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5D59F2-5708-47F9-BC72-7587707FB368}" type="pres">
      <dgm:prSet presAssocID="{133CBDD6-8AF3-4959-A0A2-8BA9637BF735}" presName="hierChild5" presStyleCnt="0"/>
      <dgm:spPr/>
    </dgm:pt>
    <dgm:pt modelId="{94247FB0-9958-4A3B-92FC-50B84B045B90}" type="pres">
      <dgm:prSet presAssocID="{89E70377-CBA4-4E10-9307-FDB336E2AAE5}" presName="Name10" presStyleLbl="parChTrans1D2" presStyleIdx="2" presStyleCnt="4"/>
      <dgm:spPr/>
      <dgm:t>
        <a:bodyPr/>
        <a:lstStyle/>
        <a:p>
          <a:endParaRPr lang="ru-RU"/>
        </a:p>
      </dgm:t>
    </dgm:pt>
    <dgm:pt modelId="{6075AFDE-F786-49C3-8700-644A53F00735}" type="pres">
      <dgm:prSet presAssocID="{7CCD542F-4ED0-44BA-85B4-EE7102F6B75A}" presName="hierRoot2" presStyleCnt="0"/>
      <dgm:spPr/>
    </dgm:pt>
    <dgm:pt modelId="{3C32B077-5EB2-4D31-96D2-5B1B031C8A48}" type="pres">
      <dgm:prSet presAssocID="{7CCD542F-4ED0-44BA-85B4-EE7102F6B75A}" presName="composite2" presStyleCnt="0"/>
      <dgm:spPr/>
    </dgm:pt>
    <dgm:pt modelId="{87FC3892-405F-42E0-A03D-D76322018925}" type="pres">
      <dgm:prSet presAssocID="{7CCD542F-4ED0-44BA-85B4-EE7102F6B75A}" presName="background2" presStyleLbl="node2" presStyleIdx="2" presStyleCnt="4"/>
      <dgm:spPr/>
    </dgm:pt>
    <dgm:pt modelId="{3BC74CE9-C14D-4CCF-A534-CA15C6150114}" type="pres">
      <dgm:prSet presAssocID="{7CCD542F-4ED0-44BA-85B4-EE7102F6B75A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D5D6FD-32BC-4F96-826B-87EB24A934C1}" type="pres">
      <dgm:prSet presAssocID="{7CCD542F-4ED0-44BA-85B4-EE7102F6B75A}" presName="hierChild3" presStyleCnt="0"/>
      <dgm:spPr/>
    </dgm:pt>
    <dgm:pt modelId="{CC6D6A0F-165F-4947-93FB-F58A0A17EE2E}" type="pres">
      <dgm:prSet presAssocID="{030A8901-F0E6-4A71-AB31-67B12A2AC822}" presName="Name10" presStyleLbl="parChTrans1D2" presStyleIdx="3" presStyleCnt="4"/>
      <dgm:spPr/>
      <dgm:t>
        <a:bodyPr/>
        <a:lstStyle/>
        <a:p>
          <a:endParaRPr lang="ru-RU"/>
        </a:p>
      </dgm:t>
    </dgm:pt>
    <dgm:pt modelId="{68ADDC1D-10C1-4A2A-ADB4-268E3EF2E769}" type="pres">
      <dgm:prSet presAssocID="{4B6368F0-BA37-4BAB-ACD9-A4F4673C1658}" presName="hierRoot2" presStyleCnt="0"/>
      <dgm:spPr/>
    </dgm:pt>
    <dgm:pt modelId="{E27FFF34-165D-4C07-B174-8C4F94FB17E3}" type="pres">
      <dgm:prSet presAssocID="{4B6368F0-BA37-4BAB-ACD9-A4F4673C1658}" presName="composite2" presStyleCnt="0"/>
      <dgm:spPr/>
    </dgm:pt>
    <dgm:pt modelId="{60B63E14-FDA8-4C9F-AA05-A862B9208745}" type="pres">
      <dgm:prSet presAssocID="{4B6368F0-BA37-4BAB-ACD9-A4F4673C1658}" presName="background2" presStyleLbl="node2" presStyleIdx="3" presStyleCnt="4"/>
      <dgm:spPr/>
    </dgm:pt>
    <dgm:pt modelId="{6271EB60-4633-41A4-A7CB-00BDA8435F9E}" type="pres">
      <dgm:prSet presAssocID="{4B6368F0-BA37-4BAB-ACD9-A4F4673C1658}" presName="text2" presStyleLbl="fgAcc2" presStyleIdx="3" presStyleCnt="4" custLinFactNeighborX="255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B39842-7896-46E2-BC68-73E60D359558}" type="pres">
      <dgm:prSet presAssocID="{4B6368F0-BA37-4BAB-ACD9-A4F4673C1658}" presName="hierChild3" presStyleCnt="0"/>
      <dgm:spPr/>
    </dgm:pt>
  </dgm:ptLst>
  <dgm:cxnLst>
    <dgm:cxn modelId="{75933615-71ED-42E8-96F7-FF9577FD83CF}" srcId="{DB44D14F-8CBC-4589-8C58-8E2C38F285A6}" destId="{4B6368F0-BA37-4BAB-ACD9-A4F4673C1658}" srcOrd="3" destOrd="0" parTransId="{030A8901-F0E6-4A71-AB31-67B12A2AC822}" sibTransId="{47F4FF44-B361-4E08-9FF2-AD0005B14FEC}"/>
    <dgm:cxn modelId="{CCC6358C-6912-4BA6-B6B8-F1FD4055CAE9}" type="presOf" srcId="{7A23834D-6163-4370-8916-8D51057860BD}" destId="{F08F6F44-B188-48E4-B9EC-7556B99F11A1}" srcOrd="0" destOrd="0" presId="urn:microsoft.com/office/officeart/2005/8/layout/hierarchy1"/>
    <dgm:cxn modelId="{BC2CC3DC-EFA9-4FF7-AFA9-60F546FC3F30}" type="presOf" srcId="{3D0F7D43-7986-47DD-8D84-5C9DEB03ABC7}" destId="{107302A8-9CCE-44C2-A08F-3FEDA4025949}" srcOrd="0" destOrd="0" presId="urn:microsoft.com/office/officeart/2005/8/layout/hierarchy1"/>
    <dgm:cxn modelId="{26E29D06-9984-474A-8B26-FAB7FDFCD056}" type="presOf" srcId="{4B6368F0-BA37-4BAB-ACD9-A4F4673C1658}" destId="{6271EB60-4633-41A4-A7CB-00BDA8435F9E}" srcOrd="0" destOrd="0" presId="urn:microsoft.com/office/officeart/2005/8/layout/hierarchy1"/>
    <dgm:cxn modelId="{2CD47167-17E9-4B0D-869F-B0B970C47E91}" type="presOf" srcId="{EE45191E-4247-4222-BB35-7A9B8B46E1BD}" destId="{D9CA47E3-34A1-44B0-85B3-D137127DC05D}" srcOrd="0" destOrd="0" presId="urn:microsoft.com/office/officeart/2005/8/layout/hierarchy1"/>
    <dgm:cxn modelId="{DFD6F8B0-57AD-4986-9260-73A68BAC077A}" type="presOf" srcId="{B4A631D2-AC66-4085-8B3E-CE185613F5A4}" destId="{EC8B1350-CC47-4902-B950-0980E4D2032E}" srcOrd="0" destOrd="0" presId="urn:microsoft.com/office/officeart/2005/8/layout/hierarchy1"/>
    <dgm:cxn modelId="{432C62F7-3E8F-4886-B146-2577E48527FD}" type="presOf" srcId="{5760828E-1633-44A6-ADA7-F5A20C8CD824}" destId="{06838633-6C46-45EE-8D19-94F95B6AB85F}" srcOrd="0" destOrd="0" presId="urn:microsoft.com/office/officeart/2005/8/layout/hierarchy1"/>
    <dgm:cxn modelId="{D2F5C507-0CB6-4585-87DF-A1132475BA6E}" type="presOf" srcId="{151918C3-A27C-4AE0-8CCF-9DE113C46BD7}" destId="{DFCC8141-63C7-4D2A-BB56-6CC38EBF746D}" srcOrd="0" destOrd="0" presId="urn:microsoft.com/office/officeart/2005/8/layout/hierarchy1"/>
    <dgm:cxn modelId="{D1B4F0BF-CEB4-4C42-8C4A-C4AE05658363}" srcId="{EE45191E-4247-4222-BB35-7A9B8B46E1BD}" destId="{FF447601-D92E-40CB-9A25-064AFCBD4B9C}" srcOrd="1" destOrd="0" parTransId="{F0ED4F4A-9029-4503-A727-26790F1BC662}" sibTransId="{17EF1D10-728B-4FD2-9B8F-D45F9C5B8B41}"/>
    <dgm:cxn modelId="{208D1924-7BF0-4BC8-B69B-81A1AC51C432}" type="presOf" srcId="{E0FA61B7-0577-4C50-903F-401DA0A6CA3B}" destId="{F7C638C9-93C1-42BA-A23C-D2C845B9F19D}" srcOrd="0" destOrd="0" presId="urn:microsoft.com/office/officeart/2005/8/layout/hierarchy1"/>
    <dgm:cxn modelId="{21673879-EF91-4D07-9582-9C375A834F31}" type="presOf" srcId="{7426340E-CB87-44C2-BF64-5B4A5C1C472D}" destId="{6CC32556-025F-4E2A-AAC1-DAD68A7F4836}" srcOrd="0" destOrd="0" presId="urn:microsoft.com/office/officeart/2005/8/layout/hierarchy1"/>
    <dgm:cxn modelId="{393FCEAB-3F48-41F3-AAEA-64D458FF235D}" srcId="{83EB81CC-6331-455F-B773-ABDA588E37E6}" destId="{72AF39EA-885D-4A51-A4D1-EB1053FB53E6}" srcOrd="1" destOrd="0" parTransId="{B4A631D2-AC66-4085-8B3E-CE185613F5A4}" sibTransId="{F204938C-96E6-4870-82CF-17B4B31530F2}"/>
    <dgm:cxn modelId="{D6B5D553-44E6-4026-8391-7A562D7B76BA}" srcId="{DB44D14F-8CBC-4589-8C58-8E2C38F285A6}" destId="{20445B06-C441-4CE0-9065-FF566942B586}" srcOrd="1" destOrd="0" parTransId="{6D78E35C-9E79-4B28-8931-42E4B3D1C9E5}" sibTransId="{A6585C22-8057-411B-9102-73E02C8B1056}"/>
    <dgm:cxn modelId="{278B73C4-5B89-454B-9C27-8917B95837B5}" srcId="{DB44D14F-8CBC-4589-8C58-8E2C38F285A6}" destId="{1575446C-4179-4881-83F6-0F16888E5478}" srcOrd="0" destOrd="0" parTransId="{8172D01D-138D-4985-9A30-3E6769FCDEE3}" sibTransId="{E76CBA80-A785-4F6A-AAEE-B8CF99FD0503}"/>
    <dgm:cxn modelId="{E16FEAEC-7E11-4D17-B388-B058F41B6EF6}" type="presOf" srcId="{A2760412-AE3A-4E8F-BFA9-CF20DC35BD6F}" destId="{E7847862-6DE1-4162-BABD-F73796B7510B}" srcOrd="0" destOrd="0" presId="urn:microsoft.com/office/officeart/2005/8/layout/hierarchy1"/>
    <dgm:cxn modelId="{E918BE66-315E-42F0-9347-4CA6BD912440}" type="presOf" srcId="{CA91BEAC-B068-4D01-83A2-5FD0E1475DD4}" destId="{10DA35B0-E1A0-4C8A-A085-B4757D051729}" srcOrd="0" destOrd="0" presId="urn:microsoft.com/office/officeart/2005/8/layout/hierarchy1"/>
    <dgm:cxn modelId="{353952E8-3880-4279-BF4B-6BB576C70B78}" type="presOf" srcId="{D45EFFE7-1191-404C-B30B-10F8D737356C}" destId="{006D9070-CEDD-4352-B82D-90FCC623A71F}" srcOrd="0" destOrd="0" presId="urn:microsoft.com/office/officeart/2005/8/layout/hierarchy1"/>
    <dgm:cxn modelId="{CF58C8A6-CB90-4A7D-88CB-A88B677D347D}" type="presOf" srcId="{7CCD542F-4ED0-44BA-85B4-EE7102F6B75A}" destId="{3BC74CE9-C14D-4CCF-A534-CA15C6150114}" srcOrd="0" destOrd="0" presId="urn:microsoft.com/office/officeart/2005/8/layout/hierarchy1"/>
    <dgm:cxn modelId="{E6C28C3F-AEF3-4BF8-8C86-E76E34D2F8DB}" srcId="{20445B06-C441-4CE0-9065-FF566942B586}" destId="{EE45191E-4247-4222-BB35-7A9B8B46E1BD}" srcOrd="1" destOrd="0" parTransId="{5760828E-1633-44A6-ADA7-F5A20C8CD824}" sibTransId="{E16A2440-311F-45C1-8471-61581161809B}"/>
    <dgm:cxn modelId="{3F284288-C046-494B-911F-761A0A322192}" type="presOf" srcId="{030A8901-F0E6-4A71-AB31-67B12A2AC822}" destId="{CC6D6A0F-165F-4947-93FB-F58A0A17EE2E}" srcOrd="0" destOrd="0" presId="urn:microsoft.com/office/officeart/2005/8/layout/hierarchy1"/>
    <dgm:cxn modelId="{A1B81E77-FDF3-48F6-BD21-078C30DF571F}" type="presOf" srcId="{DCE86F47-48F0-48C2-A4D7-60A2A5BB92B7}" destId="{0AD5A0B5-105D-4440-AD42-DA337B8E9C4B}" srcOrd="0" destOrd="0" presId="urn:microsoft.com/office/officeart/2005/8/layout/hierarchy1"/>
    <dgm:cxn modelId="{EC2F1E47-5867-446B-B48F-8E01C197FA9D}" type="presOf" srcId="{93D02004-C6CE-43F4-ABA6-C7D4CB6C64B4}" destId="{AD5CDC41-B00E-4D44-AB86-E5CCF0DB9B1C}" srcOrd="0" destOrd="0" presId="urn:microsoft.com/office/officeart/2005/8/layout/hierarchy1"/>
    <dgm:cxn modelId="{FD63704A-70F8-4108-8A67-085B9849F041}" type="presOf" srcId="{72AF39EA-885D-4A51-A4D1-EB1053FB53E6}" destId="{6C4337C4-EBE9-47CE-AC34-CF10BD454ACE}" srcOrd="0" destOrd="0" presId="urn:microsoft.com/office/officeart/2005/8/layout/hierarchy1"/>
    <dgm:cxn modelId="{F99A7F70-7682-4D51-958E-C31E68EF675D}" srcId="{20445B06-C441-4CE0-9065-FF566942B586}" destId="{83EB81CC-6331-455F-B773-ABDA588E37E6}" srcOrd="0" destOrd="0" parTransId="{CA91BEAC-B068-4D01-83A2-5FD0E1475DD4}" sibTransId="{0E511AB8-9BB5-4E60-AA1E-44E6AA74C223}"/>
    <dgm:cxn modelId="{A87FA91B-A0D0-4249-A221-667B9D08426D}" type="presOf" srcId="{FF447601-D92E-40CB-9A25-064AFCBD4B9C}" destId="{85B2CBB3-A95A-4176-A840-2B4349113027}" srcOrd="0" destOrd="0" presId="urn:microsoft.com/office/officeart/2005/8/layout/hierarchy1"/>
    <dgm:cxn modelId="{BB8B685A-C8ED-4494-A1EC-A979E2C7B379}" srcId="{72AF39EA-885D-4A51-A4D1-EB1053FB53E6}" destId="{3D0F7D43-7986-47DD-8D84-5C9DEB03ABC7}" srcOrd="0" destOrd="0" parTransId="{7426340E-CB87-44C2-BF64-5B4A5C1C472D}" sibTransId="{7D17B683-A066-474B-995B-99CBDBE7C0E7}"/>
    <dgm:cxn modelId="{4B54A0D1-F8E2-45A4-BCB9-B88BC34114BF}" type="presOf" srcId="{C8AB53B8-E455-4929-B591-1AE9ED2150B7}" destId="{F371D74F-0A8B-4F35-8F5A-9E1F4F837C96}" srcOrd="0" destOrd="0" presId="urn:microsoft.com/office/officeart/2005/8/layout/hierarchy1"/>
    <dgm:cxn modelId="{44AB4468-A033-4D05-AF3E-FF50051EB878}" type="presOf" srcId="{F0ED4F4A-9029-4503-A727-26790F1BC662}" destId="{55345E53-FCD2-4444-AE0D-A01936865148}" srcOrd="0" destOrd="0" presId="urn:microsoft.com/office/officeart/2005/8/layout/hierarchy1"/>
    <dgm:cxn modelId="{1BF8D0EA-4C4C-4F99-830E-5980069EA4A1}" type="presOf" srcId="{8172D01D-138D-4985-9A30-3E6769FCDEE3}" destId="{D9CE35B0-8FAC-4312-9440-200E37DBB945}" srcOrd="0" destOrd="0" presId="urn:microsoft.com/office/officeart/2005/8/layout/hierarchy1"/>
    <dgm:cxn modelId="{53578BBC-2576-46D3-B6BA-BF23E0A6598A}" srcId="{DB44D14F-8CBC-4589-8C58-8E2C38F285A6}" destId="{7CCD542F-4ED0-44BA-85B4-EE7102F6B75A}" srcOrd="2" destOrd="0" parTransId="{89E70377-CBA4-4E10-9307-FDB336E2AAE5}" sibTransId="{60F47808-84F4-4B7B-B971-E128D30F0E4D}"/>
    <dgm:cxn modelId="{96C0A646-6241-49D0-94F3-C53893A9A518}" type="presOf" srcId="{133CBDD6-8AF3-4959-A0A2-8BA9637BF735}" destId="{2ED6EB44-7D24-4326-9D13-84055B7563C5}" srcOrd="0" destOrd="0" presId="urn:microsoft.com/office/officeart/2005/8/layout/hierarchy1"/>
    <dgm:cxn modelId="{8DEA7E36-DF29-463D-8424-A7FC5A103B97}" type="presOf" srcId="{1575446C-4179-4881-83F6-0F16888E5478}" destId="{2E38ADBB-A239-4622-AD27-35D7824D0DD0}" srcOrd="0" destOrd="0" presId="urn:microsoft.com/office/officeart/2005/8/layout/hierarchy1"/>
    <dgm:cxn modelId="{3AD40F92-D15D-4523-BE85-094FBD1B98E6}" srcId="{83EB81CC-6331-455F-B773-ABDA588E37E6}" destId="{151918C3-A27C-4AE0-8CCF-9DE113C46BD7}" srcOrd="0" destOrd="0" parTransId="{D45EFFE7-1191-404C-B30B-10F8D737356C}" sibTransId="{CB00223A-C578-441C-B942-5C53FC120245}"/>
    <dgm:cxn modelId="{D6CFAB05-1A5A-43EE-B3B5-00235D23F060}" type="presOf" srcId="{89E70377-CBA4-4E10-9307-FDB336E2AAE5}" destId="{94247FB0-9958-4A3B-92FC-50B84B045B90}" srcOrd="0" destOrd="0" presId="urn:microsoft.com/office/officeart/2005/8/layout/hierarchy1"/>
    <dgm:cxn modelId="{0C4C1B18-6C3E-4C7A-AACA-C433C4DDD349}" srcId="{EE45191E-4247-4222-BB35-7A9B8B46E1BD}" destId="{93D02004-C6CE-43F4-ABA6-C7D4CB6C64B4}" srcOrd="0" destOrd="0" parTransId="{E0FA61B7-0577-4C50-903F-401DA0A6CA3B}" sibTransId="{1B5C395E-9748-4C86-935E-45D389188D07}"/>
    <dgm:cxn modelId="{39EC07D2-BEA0-446F-B71D-A79DE09698AA}" srcId="{151918C3-A27C-4AE0-8CCF-9DE113C46BD7}" destId="{7A23834D-6163-4370-8916-8D51057860BD}" srcOrd="0" destOrd="0" parTransId="{C8AB53B8-E455-4929-B591-1AE9ED2150B7}" sibTransId="{B6547939-7BC2-4750-A894-FEF710FA9980}"/>
    <dgm:cxn modelId="{2990DE96-11B7-4ED0-B88B-7AD1DCB21EF2}" type="presOf" srcId="{20445B06-C441-4CE0-9065-FF566942B586}" destId="{E60B6349-DB8F-430A-8806-0B099D0B8667}" srcOrd="0" destOrd="0" presId="urn:microsoft.com/office/officeart/2005/8/layout/hierarchy1"/>
    <dgm:cxn modelId="{C0AF8116-AAE4-4DDE-B95F-04E4373F31B1}" srcId="{EE45191E-4247-4222-BB35-7A9B8B46E1BD}" destId="{133CBDD6-8AF3-4959-A0A2-8BA9637BF735}" srcOrd="2" destOrd="0" parTransId="{DCE86F47-48F0-48C2-A4D7-60A2A5BB92B7}" sibTransId="{71FE7305-369D-4C65-BEAA-1864CFFB2152}"/>
    <dgm:cxn modelId="{5232BE8D-E0F6-4CAB-8EA1-BE6B4A013C89}" srcId="{A2760412-AE3A-4E8F-BFA9-CF20DC35BD6F}" destId="{DB44D14F-8CBC-4589-8C58-8E2C38F285A6}" srcOrd="0" destOrd="0" parTransId="{262FB297-8E24-4672-A7CD-89426CA38571}" sibTransId="{B78DEFEB-0017-4D98-8BEE-5939B90E8CEC}"/>
    <dgm:cxn modelId="{AF387C11-DC12-49DF-BD25-7EA02DF0B437}" type="presOf" srcId="{83EB81CC-6331-455F-B773-ABDA588E37E6}" destId="{55347D38-017B-4E97-ABE5-1D55F12D7AD0}" srcOrd="0" destOrd="0" presId="urn:microsoft.com/office/officeart/2005/8/layout/hierarchy1"/>
    <dgm:cxn modelId="{D2A77C41-1CE2-45E4-BBE1-1831EEE5B614}" type="presOf" srcId="{DB44D14F-8CBC-4589-8C58-8E2C38F285A6}" destId="{773C7B8F-3E9C-413C-9C3C-8BC3F9F64D17}" srcOrd="0" destOrd="0" presId="urn:microsoft.com/office/officeart/2005/8/layout/hierarchy1"/>
    <dgm:cxn modelId="{76FA4745-2B42-478E-8D4D-A366BD0C7099}" type="presOf" srcId="{6D78E35C-9E79-4B28-8931-42E4B3D1C9E5}" destId="{999ED871-F859-45D6-9FFC-F5DDE6FB0EBC}" srcOrd="0" destOrd="0" presId="urn:microsoft.com/office/officeart/2005/8/layout/hierarchy1"/>
    <dgm:cxn modelId="{973ABECA-DE78-41C6-B72A-7B1336482B89}" type="presParOf" srcId="{E7847862-6DE1-4162-BABD-F73796B7510B}" destId="{B3A85DC2-6D1C-46E7-A9B8-26085175A953}" srcOrd="0" destOrd="0" presId="urn:microsoft.com/office/officeart/2005/8/layout/hierarchy1"/>
    <dgm:cxn modelId="{E1375334-93FB-4360-A687-03EF69B83C78}" type="presParOf" srcId="{B3A85DC2-6D1C-46E7-A9B8-26085175A953}" destId="{680B54F5-5CC7-4BEE-BB61-2428E7A58628}" srcOrd="0" destOrd="0" presId="urn:microsoft.com/office/officeart/2005/8/layout/hierarchy1"/>
    <dgm:cxn modelId="{0F35A697-2EC2-4108-90CD-FCDF6BC5A52C}" type="presParOf" srcId="{680B54F5-5CC7-4BEE-BB61-2428E7A58628}" destId="{34A1EBC9-4731-40C9-B78B-C4999985A00F}" srcOrd="0" destOrd="0" presId="urn:microsoft.com/office/officeart/2005/8/layout/hierarchy1"/>
    <dgm:cxn modelId="{5D2EF3D2-3153-4F9E-ADB9-F44636F79095}" type="presParOf" srcId="{680B54F5-5CC7-4BEE-BB61-2428E7A58628}" destId="{773C7B8F-3E9C-413C-9C3C-8BC3F9F64D17}" srcOrd="1" destOrd="0" presId="urn:microsoft.com/office/officeart/2005/8/layout/hierarchy1"/>
    <dgm:cxn modelId="{E28675D4-A27E-417A-A3B9-CE31056B4D81}" type="presParOf" srcId="{B3A85DC2-6D1C-46E7-A9B8-26085175A953}" destId="{D2196F51-ECE3-43AA-B57C-80FD2F383D33}" srcOrd="1" destOrd="0" presId="urn:microsoft.com/office/officeart/2005/8/layout/hierarchy1"/>
    <dgm:cxn modelId="{C54CAC36-4013-41F9-9322-750D4B164149}" type="presParOf" srcId="{D2196F51-ECE3-43AA-B57C-80FD2F383D33}" destId="{D9CE35B0-8FAC-4312-9440-200E37DBB945}" srcOrd="0" destOrd="0" presId="urn:microsoft.com/office/officeart/2005/8/layout/hierarchy1"/>
    <dgm:cxn modelId="{4B179E4E-9E0F-4BCA-B850-3DC13B3BA160}" type="presParOf" srcId="{D2196F51-ECE3-43AA-B57C-80FD2F383D33}" destId="{E19D8469-1539-4AF5-B31F-866190DCE216}" srcOrd="1" destOrd="0" presId="urn:microsoft.com/office/officeart/2005/8/layout/hierarchy1"/>
    <dgm:cxn modelId="{1F95CAEF-878A-4CA4-A1B1-DF71ACA1EBEB}" type="presParOf" srcId="{E19D8469-1539-4AF5-B31F-866190DCE216}" destId="{853D665F-2811-4CF8-95F8-F583AC5457D5}" srcOrd="0" destOrd="0" presId="urn:microsoft.com/office/officeart/2005/8/layout/hierarchy1"/>
    <dgm:cxn modelId="{1267A377-AD85-4459-9407-7C0B7B43D69E}" type="presParOf" srcId="{853D665F-2811-4CF8-95F8-F583AC5457D5}" destId="{68B5C2F3-7628-4353-A33D-6D513A3C3EE4}" srcOrd="0" destOrd="0" presId="urn:microsoft.com/office/officeart/2005/8/layout/hierarchy1"/>
    <dgm:cxn modelId="{94101949-B7E4-44E7-8C19-BCC29EC49E35}" type="presParOf" srcId="{853D665F-2811-4CF8-95F8-F583AC5457D5}" destId="{2E38ADBB-A239-4622-AD27-35D7824D0DD0}" srcOrd="1" destOrd="0" presId="urn:microsoft.com/office/officeart/2005/8/layout/hierarchy1"/>
    <dgm:cxn modelId="{32B0D5EB-5625-4CAE-A949-FDAEC5B34A01}" type="presParOf" srcId="{E19D8469-1539-4AF5-B31F-866190DCE216}" destId="{6576190E-BC70-4766-8E29-9D46C332F89F}" srcOrd="1" destOrd="0" presId="urn:microsoft.com/office/officeart/2005/8/layout/hierarchy1"/>
    <dgm:cxn modelId="{C82EA187-4EB0-424F-B55A-D02EF3B07A17}" type="presParOf" srcId="{D2196F51-ECE3-43AA-B57C-80FD2F383D33}" destId="{999ED871-F859-45D6-9FFC-F5DDE6FB0EBC}" srcOrd="2" destOrd="0" presId="urn:microsoft.com/office/officeart/2005/8/layout/hierarchy1"/>
    <dgm:cxn modelId="{176F53FF-1234-41C7-9008-54CAAD346011}" type="presParOf" srcId="{D2196F51-ECE3-43AA-B57C-80FD2F383D33}" destId="{EC56F634-B27F-4405-ADD0-78E2E610F3F7}" srcOrd="3" destOrd="0" presId="urn:microsoft.com/office/officeart/2005/8/layout/hierarchy1"/>
    <dgm:cxn modelId="{8DC7C057-951B-4820-B35F-88F6A11A663A}" type="presParOf" srcId="{EC56F634-B27F-4405-ADD0-78E2E610F3F7}" destId="{7EC13309-8A0E-4E33-B8FE-55869EBE93CB}" srcOrd="0" destOrd="0" presId="urn:microsoft.com/office/officeart/2005/8/layout/hierarchy1"/>
    <dgm:cxn modelId="{1C5064C4-4873-4FBD-8B23-AD03BCEF1C67}" type="presParOf" srcId="{7EC13309-8A0E-4E33-B8FE-55869EBE93CB}" destId="{826A79A1-E55D-4C41-9617-013EA77F8D44}" srcOrd="0" destOrd="0" presId="urn:microsoft.com/office/officeart/2005/8/layout/hierarchy1"/>
    <dgm:cxn modelId="{FAFA1916-EC15-433C-95C2-91113C1579C2}" type="presParOf" srcId="{7EC13309-8A0E-4E33-B8FE-55869EBE93CB}" destId="{E60B6349-DB8F-430A-8806-0B099D0B8667}" srcOrd="1" destOrd="0" presId="urn:microsoft.com/office/officeart/2005/8/layout/hierarchy1"/>
    <dgm:cxn modelId="{2C2064FA-17DC-4F8E-9BC6-C0B6F3710342}" type="presParOf" srcId="{EC56F634-B27F-4405-ADD0-78E2E610F3F7}" destId="{951FAD38-EB51-4702-BE14-11DAB320069B}" srcOrd="1" destOrd="0" presId="urn:microsoft.com/office/officeart/2005/8/layout/hierarchy1"/>
    <dgm:cxn modelId="{EC84DBD1-0693-49FC-82C0-2740FF80156F}" type="presParOf" srcId="{951FAD38-EB51-4702-BE14-11DAB320069B}" destId="{10DA35B0-E1A0-4C8A-A085-B4757D051729}" srcOrd="0" destOrd="0" presId="urn:microsoft.com/office/officeart/2005/8/layout/hierarchy1"/>
    <dgm:cxn modelId="{24BE8AC3-A646-4414-BDE0-948392C522FB}" type="presParOf" srcId="{951FAD38-EB51-4702-BE14-11DAB320069B}" destId="{E95FD7E9-F736-452F-AD05-16CC0AD66E32}" srcOrd="1" destOrd="0" presId="urn:microsoft.com/office/officeart/2005/8/layout/hierarchy1"/>
    <dgm:cxn modelId="{2AD0EAE4-0A69-4919-9936-1FD8F80F9B37}" type="presParOf" srcId="{E95FD7E9-F736-452F-AD05-16CC0AD66E32}" destId="{19F3D682-60B6-4923-8B39-315F6E577FE9}" srcOrd="0" destOrd="0" presId="urn:microsoft.com/office/officeart/2005/8/layout/hierarchy1"/>
    <dgm:cxn modelId="{064B9348-7E80-460F-9E48-F77970B79AC2}" type="presParOf" srcId="{19F3D682-60B6-4923-8B39-315F6E577FE9}" destId="{528E2EE7-DBF0-44A6-9F94-43342AE568D4}" srcOrd="0" destOrd="0" presId="urn:microsoft.com/office/officeart/2005/8/layout/hierarchy1"/>
    <dgm:cxn modelId="{D9DC15C9-9097-4BF7-B98C-63D454F77256}" type="presParOf" srcId="{19F3D682-60B6-4923-8B39-315F6E577FE9}" destId="{55347D38-017B-4E97-ABE5-1D55F12D7AD0}" srcOrd="1" destOrd="0" presId="urn:microsoft.com/office/officeart/2005/8/layout/hierarchy1"/>
    <dgm:cxn modelId="{8330D1B4-871F-40B6-B06B-A7A9D681C807}" type="presParOf" srcId="{E95FD7E9-F736-452F-AD05-16CC0AD66E32}" destId="{FD1B6393-C305-49E5-BDC5-25ACE8FF93D4}" srcOrd="1" destOrd="0" presId="urn:microsoft.com/office/officeart/2005/8/layout/hierarchy1"/>
    <dgm:cxn modelId="{EAFCCA17-8E9E-41AA-87E8-440363BB3707}" type="presParOf" srcId="{FD1B6393-C305-49E5-BDC5-25ACE8FF93D4}" destId="{006D9070-CEDD-4352-B82D-90FCC623A71F}" srcOrd="0" destOrd="0" presId="urn:microsoft.com/office/officeart/2005/8/layout/hierarchy1"/>
    <dgm:cxn modelId="{0637A3DC-099E-4B57-ADB6-8041F1208B95}" type="presParOf" srcId="{FD1B6393-C305-49E5-BDC5-25ACE8FF93D4}" destId="{707FC423-AC3D-414C-8F22-F9CA58267B4D}" srcOrd="1" destOrd="0" presId="urn:microsoft.com/office/officeart/2005/8/layout/hierarchy1"/>
    <dgm:cxn modelId="{6B9E2D8D-DBEF-47EB-ACF4-F7E751597ADB}" type="presParOf" srcId="{707FC423-AC3D-414C-8F22-F9CA58267B4D}" destId="{D0541641-53AD-4DC8-BFF5-A4CB1A099BD9}" srcOrd="0" destOrd="0" presId="urn:microsoft.com/office/officeart/2005/8/layout/hierarchy1"/>
    <dgm:cxn modelId="{523DF6CB-02FE-49DC-95B8-DF45C9FAD47B}" type="presParOf" srcId="{D0541641-53AD-4DC8-BFF5-A4CB1A099BD9}" destId="{0BB7C3CD-13B1-4D4F-8439-D444F521B1CB}" srcOrd="0" destOrd="0" presId="urn:microsoft.com/office/officeart/2005/8/layout/hierarchy1"/>
    <dgm:cxn modelId="{6E022D5A-0D8B-46F4-8A3E-96A0163C8421}" type="presParOf" srcId="{D0541641-53AD-4DC8-BFF5-A4CB1A099BD9}" destId="{DFCC8141-63C7-4D2A-BB56-6CC38EBF746D}" srcOrd="1" destOrd="0" presId="urn:microsoft.com/office/officeart/2005/8/layout/hierarchy1"/>
    <dgm:cxn modelId="{62D4E8A5-6A23-45B8-9077-53213B8F3D5E}" type="presParOf" srcId="{707FC423-AC3D-414C-8F22-F9CA58267B4D}" destId="{A9039A27-9448-4214-903E-848B84BB0F7A}" srcOrd="1" destOrd="0" presId="urn:microsoft.com/office/officeart/2005/8/layout/hierarchy1"/>
    <dgm:cxn modelId="{42891F01-FF91-4A4A-BE9D-14E03F5CD82D}" type="presParOf" srcId="{A9039A27-9448-4214-903E-848B84BB0F7A}" destId="{F371D74F-0A8B-4F35-8F5A-9E1F4F837C96}" srcOrd="0" destOrd="0" presId="urn:microsoft.com/office/officeart/2005/8/layout/hierarchy1"/>
    <dgm:cxn modelId="{ECF34C52-FB7D-4EDC-A65A-16135EA9D2EC}" type="presParOf" srcId="{A9039A27-9448-4214-903E-848B84BB0F7A}" destId="{1359FB13-B1E0-4968-A2ED-E0D5F08D95A5}" srcOrd="1" destOrd="0" presId="urn:microsoft.com/office/officeart/2005/8/layout/hierarchy1"/>
    <dgm:cxn modelId="{0BE7628C-718D-4443-9E42-DFEAD02F7673}" type="presParOf" srcId="{1359FB13-B1E0-4968-A2ED-E0D5F08D95A5}" destId="{FC5FC7D3-E3BE-4B68-9356-2140A6DA5FE5}" srcOrd="0" destOrd="0" presId="urn:microsoft.com/office/officeart/2005/8/layout/hierarchy1"/>
    <dgm:cxn modelId="{144333F9-310A-4E09-87CE-38673539F7F3}" type="presParOf" srcId="{FC5FC7D3-E3BE-4B68-9356-2140A6DA5FE5}" destId="{7FFFD4CA-C637-4947-88BC-6B907A2C7CE1}" srcOrd="0" destOrd="0" presId="urn:microsoft.com/office/officeart/2005/8/layout/hierarchy1"/>
    <dgm:cxn modelId="{11EF5A2C-12DA-4608-AE02-5717852FD96C}" type="presParOf" srcId="{FC5FC7D3-E3BE-4B68-9356-2140A6DA5FE5}" destId="{F08F6F44-B188-48E4-B9EC-7556B99F11A1}" srcOrd="1" destOrd="0" presId="urn:microsoft.com/office/officeart/2005/8/layout/hierarchy1"/>
    <dgm:cxn modelId="{4A471006-2A70-4975-82EA-2C888113C028}" type="presParOf" srcId="{1359FB13-B1E0-4968-A2ED-E0D5F08D95A5}" destId="{68887B25-F6BA-4FA6-9F6B-D8D5CB16A9F9}" srcOrd="1" destOrd="0" presId="urn:microsoft.com/office/officeart/2005/8/layout/hierarchy1"/>
    <dgm:cxn modelId="{D029AC7B-DFC7-4DEF-9004-666C3B64B9CD}" type="presParOf" srcId="{FD1B6393-C305-49E5-BDC5-25ACE8FF93D4}" destId="{EC8B1350-CC47-4902-B950-0980E4D2032E}" srcOrd="2" destOrd="0" presId="urn:microsoft.com/office/officeart/2005/8/layout/hierarchy1"/>
    <dgm:cxn modelId="{9BD0C877-1B65-476C-9DC1-7C23808300E4}" type="presParOf" srcId="{FD1B6393-C305-49E5-BDC5-25ACE8FF93D4}" destId="{FEB7BC6E-922A-494E-852C-E158C761F622}" srcOrd="3" destOrd="0" presId="urn:microsoft.com/office/officeart/2005/8/layout/hierarchy1"/>
    <dgm:cxn modelId="{36CE8180-3E7C-4E7D-A431-BD8D97F58409}" type="presParOf" srcId="{FEB7BC6E-922A-494E-852C-E158C761F622}" destId="{0D9B9DC6-FBFD-4C9E-8762-C46FE2A63B95}" srcOrd="0" destOrd="0" presId="urn:microsoft.com/office/officeart/2005/8/layout/hierarchy1"/>
    <dgm:cxn modelId="{199B21E9-66CC-4920-B3C9-5CF6C3E520A9}" type="presParOf" srcId="{0D9B9DC6-FBFD-4C9E-8762-C46FE2A63B95}" destId="{E08DECB3-A2BA-4CE3-8454-213FC92387BE}" srcOrd="0" destOrd="0" presId="urn:microsoft.com/office/officeart/2005/8/layout/hierarchy1"/>
    <dgm:cxn modelId="{8120D835-BCED-4868-A7C5-454E8E99B8E3}" type="presParOf" srcId="{0D9B9DC6-FBFD-4C9E-8762-C46FE2A63B95}" destId="{6C4337C4-EBE9-47CE-AC34-CF10BD454ACE}" srcOrd="1" destOrd="0" presId="urn:microsoft.com/office/officeart/2005/8/layout/hierarchy1"/>
    <dgm:cxn modelId="{1992153D-FC49-4265-8743-4638200C3E8A}" type="presParOf" srcId="{FEB7BC6E-922A-494E-852C-E158C761F622}" destId="{16F96E94-13E8-4EEA-8578-6C26970FF020}" srcOrd="1" destOrd="0" presId="urn:microsoft.com/office/officeart/2005/8/layout/hierarchy1"/>
    <dgm:cxn modelId="{9EC3C5BD-10C9-422F-83E4-F4A649ED0879}" type="presParOf" srcId="{16F96E94-13E8-4EEA-8578-6C26970FF020}" destId="{6CC32556-025F-4E2A-AAC1-DAD68A7F4836}" srcOrd="0" destOrd="0" presId="urn:microsoft.com/office/officeart/2005/8/layout/hierarchy1"/>
    <dgm:cxn modelId="{5B21C6E4-CFCC-4193-8718-62634BCADA0E}" type="presParOf" srcId="{16F96E94-13E8-4EEA-8578-6C26970FF020}" destId="{F59D1EE0-5F6F-4235-BEB5-D9DB5104A09B}" srcOrd="1" destOrd="0" presId="urn:microsoft.com/office/officeart/2005/8/layout/hierarchy1"/>
    <dgm:cxn modelId="{21ABB570-19AB-47E7-9263-A3A9AF347369}" type="presParOf" srcId="{F59D1EE0-5F6F-4235-BEB5-D9DB5104A09B}" destId="{9B62036D-7AEF-43BB-88B4-C448C5050E03}" srcOrd="0" destOrd="0" presId="urn:microsoft.com/office/officeart/2005/8/layout/hierarchy1"/>
    <dgm:cxn modelId="{A612A7AA-01A7-4513-9B86-76864AFEFBB5}" type="presParOf" srcId="{9B62036D-7AEF-43BB-88B4-C448C5050E03}" destId="{C1A1F10F-B5FF-4EEA-8479-51D97A2F7BA7}" srcOrd="0" destOrd="0" presId="urn:microsoft.com/office/officeart/2005/8/layout/hierarchy1"/>
    <dgm:cxn modelId="{90DC1FA7-EB7E-403E-8BD3-CC30374A753B}" type="presParOf" srcId="{9B62036D-7AEF-43BB-88B4-C448C5050E03}" destId="{107302A8-9CCE-44C2-A08F-3FEDA4025949}" srcOrd="1" destOrd="0" presId="urn:microsoft.com/office/officeart/2005/8/layout/hierarchy1"/>
    <dgm:cxn modelId="{E1310AFB-8882-4584-8BB7-ADB19CE678CC}" type="presParOf" srcId="{F59D1EE0-5F6F-4235-BEB5-D9DB5104A09B}" destId="{B0AE1950-3722-46CB-A3EB-03C0F2CC0194}" srcOrd="1" destOrd="0" presId="urn:microsoft.com/office/officeart/2005/8/layout/hierarchy1"/>
    <dgm:cxn modelId="{EA1DF1EC-033B-4D7C-91AE-0350FA9562DA}" type="presParOf" srcId="{951FAD38-EB51-4702-BE14-11DAB320069B}" destId="{06838633-6C46-45EE-8D19-94F95B6AB85F}" srcOrd="2" destOrd="0" presId="urn:microsoft.com/office/officeart/2005/8/layout/hierarchy1"/>
    <dgm:cxn modelId="{B07B6F58-D747-4105-8EDE-179603C783BE}" type="presParOf" srcId="{951FAD38-EB51-4702-BE14-11DAB320069B}" destId="{3AEF5527-008F-42EC-B50B-75727C22F542}" srcOrd="3" destOrd="0" presId="urn:microsoft.com/office/officeart/2005/8/layout/hierarchy1"/>
    <dgm:cxn modelId="{32042E31-D528-456D-8836-9C3F23A8FC8E}" type="presParOf" srcId="{3AEF5527-008F-42EC-B50B-75727C22F542}" destId="{67145E8B-B39D-482B-9521-C780B860AE4C}" srcOrd="0" destOrd="0" presId="urn:microsoft.com/office/officeart/2005/8/layout/hierarchy1"/>
    <dgm:cxn modelId="{FE60FECA-6B4E-4BAA-B12F-85F426C40844}" type="presParOf" srcId="{67145E8B-B39D-482B-9521-C780B860AE4C}" destId="{05F5C2D3-A2EF-4D4D-A02A-126AFF17D3D4}" srcOrd="0" destOrd="0" presId="urn:microsoft.com/office/officeart/2005/8/layout/hierarchy1"/>
    <dgm:cxn modelId="{54247067-8975-4F8E-ABB7-016D9E4D9FAA}" type="presParOf" srcId="{67145E8B-B39D-482B-9521-C780B860AE4C}" destId="{D9CA47E3-34A1-44B0-85B3-D137127DC05D}" srcOrd="1" destOrd="0" presId="urn:microsoft.com/office/officeart/2005/8/layout/hierarchy1"/>
    <dgm:cxn modelId="{F0D9F10D-1CD8-48E1-9B09-84FDC717E080}" type="presParOf" srcId="{3AEF5527-008F-42EC-B50B-75727C22F542}" destId="{6DA827DB-896F-4E4E-9C90-8A94E9BA0595}" srcOrd="1" destOrd="0" presId="urn:microsoft.com/office/officeart/2005/8/layout/hierarchy1"/>
    <dgm:cxn modelId="{A1EFBE49-170E-4025-B1AD-805474312A11}" type="presParOf" srcId="{6DA827DB-896F-4E4E-9C90-8A94E9BA0595}" destId="{F7C638C9-93C1-42BA-A23C-D2C845B9F19D}" srcOrd="0" destOrd="0" presId="urn:microsoft.com/office/officeart/2005/8/layout/hierarchy1"/>
    <dgm:cxn modelId="{243CC84E-D93C-4838-9BBE-549A6DC6A9B7}" type="presParOf" srcId="{6DA827DB-896F-4E4E-9C90-8A94E9BA0595}" destId="{C359681D-1B06-4208-A1DB-05B3978037C5}" srcOrd="1" destOrd="0" presId="urn:microsoft.com/office/officeart/2005/8/layout/hierarchy1"/>
    <dgm:cxn modelId="{2EE47FDA-7ECF-49F5-9C79-E60E2B47C778}" type="presParOf" srcId="{C359681D-1B06-4208-A1DB-05B3978037C5}" destId="{90D4ACC4-C732-46DC-92D2-8EAA3026EDA8}" srcOrd="0" destOrd="0" presId="urn:microsoft.com/office/officeart/2005/8/layout/hierarchy1"/>
    <dgm:cxn modelId="{BEEADF6E-D868-4C39-B4F9-E1A66982E228}" type="presParOf" srcId="{90D4ACC4-C732-46DC-92D2-8EAA3026EDA8}" destId="{0CB7844C-493A-4CDD-A361-DAE4B194EA77}" srcOrd="0" destOrd="0" presId="urn:microsoft.com/office/officeart/2005/8/layout/hierarchy1"/>
    <dgm:cxn modelId="{B1B17423-56FB-40EF-AD6C-0A785E84104E}" type="presParOf" srcId="{90D4ACC4-C732-46DC-92D2-8EAA3026EDA8}" destId="{AD5CDC41-B00E-4D44-AB86-E5CCF0DB9B1C}" srcOrd="1" destOrd="0" presId="urn:microsoft.com/office/officeart/2005/8/layout/hierarchy1"/>
    <dgm:cxn modelId="{5980B64F-6409-4E51-8B01-17A11CB2E7E5}" type="presParOf" srcId="{C359681D-1B06-4208-A1DB-05B3978037C5}" destId="{58C53E89-55CB-4FD9-94E7-679C24167F84}" srcOrd="1" destOrd="0" presId="urn:microsoft.com/office/officeart/2005/8/layout/hierarchy1"/>
    <dgm:cxn modelId="{84001B44-EC7F-454E-BB2E-D661CE187ECA}" type="presParOf" srcId="{6DA827DB-896F-4E4E-9C90-8A94E9BA0595}" destId="{55345E53-FCD2-4444-AE0D-A01936865148}" srcOrd="2" destOrd="0" presId="urn:microsoft.com/office/officeart/2005/8/layout/hierarchy1"/>
    <dgm:cxn modelId="{348FA7C1-B17C-4F2E-A4FB-0BCD2A71D20D}" type="presParOf" srcId="{6DA827DB-896F-4E4E-9C90-8A94E9BA0595}" destId="{A9CF4D6F-26D8-4EF8-9F98-C06957990494}" srcOrd="3" destOrd="0" presId="urn:microsoft.com/office/officeart/2005/8/layout/hierarchy1"/>
    <dgm:cxn modelId="{B6C5C7C2-0486-4542-AB57-3AB50B18FD0A}" type="presParOf" srcId="{A9CF4D6F-26D8-4EF8-9F98-C06957990494}" destId="{49F47BFD-8BD1-4A47-BB59-6A545A966D2B}" srcOrd="0" destOrd="0" presId="urn:microsoft.com/office/officeart/2005/8/layout/hierarchy1"/>
    <dgm:cxn modelId="{B79464BA-72FA-4FE4-8D3B-4BCF1A958A7F}" type="presParOf" srcId="{49F47BFD-8BD1-4A47-BB59-6A545A966D2B}" destId="{070674F3-D455-437E-856D-4F4D530DDE06}" srcOrd="0" destOrd="0" presId="urn:microsoft.com/office/officeart/2005/8/layout/hierarchy1"/>
    <dgm:cxn modelId="{0AA8FC4D-9597-4B16-8E03-2EB275307D44}" type="presParOf" srcId="{49F47BFD-8BD1-4A47-BB59-6A545A966D2B}" destId="{85B2CBB3-A95A-4176-A840-2B4349113027}" srcOrd="1" destOrd="0" presId="urn:microsoft.com/office/officeart/2005/8/layout/hierarchy1"/>
    <dgm:cxn modelId="{16F3079C-2121-417C-9183-9FA8C9043552}" type="presParOf" srcId="{A9CF4D6F-26D8-4EF8-9F98-C06957990494}" destId="{E91FFC15-C0AC-4C93-8A12-30EFFB11B579}" srcOrd="1" destOrd="0" presId="urn:microsoft.com/office/officeart/2005/8/layout/hierarchy1"/>
    <dgm:cxn modelId="{3DE879F8-C93B-4815-92F1-3C5154BFBCE8}" type="presParOf" srcId="{6DA827DB-896F-4E4E-9C90-8A94E9BA0595}" destId="{0AD5A0B5-105D-4440-AD42-DA337B8E9C4B}" srcOrd="4" destOrd="0" presId="urn:microsoft.com/office/officeart/2005/8/layout/hierarchy1"/>
    <dgm:cxn modelId="{C819B6A1-615A-40E9-A97E-FB2992D9C1A2}" type="presParOf" srcId="{6DA827DB-896F-4E4E-9C90-8A94E9BA0595}" destId="{3F82C5CD-DAD1-4196-B2DA-687EADA38672}" srcOrd="5" destOrd="0" presId="urn:microsoft.com/office/officeart/2005/8/layout/hierarchy1"/>
    <dgm:cxn modelId="{535A6064-BFF2-4C02-9E76-A0C211FB0177}" type="presParOf" srcId="{3F82C5CD-DAD1-4196-B2DA-687EADA38672}" destId="{630A340A-D44D-4ED7-9E7A-4221972D3DAC}" srcOrd="0" destOrd="0" presId="urn:microsoft.com/office/officeart/2005/8/layout/hierarchy1"/>
    <dgm:cxn modelId="{92F66C78-C9F8-474F-BFBE-313ADCD253A6}" type="presParOf" srcId="{630A340A-D44D-4ED7-9E7A-4221972D3DAC}" destId="{EF07ACC9-0405-4618-B450-B8B698D0AE27}" srcOrd="0" destOrd="0" presId="urn:microsoft.com/office/officeart/2005/8/layout/hierarchy1"/>
    <dgm:cxn modelId="{F99BBFE4-AD9E-44CE-8686-605C602F2EE9}" type="presParOf" srcId="{630A340A-D44D-4ED7-9E7A-4221972D3DAC}" destId="{2ED6EB44-7D24-4326-9D13-84055B7563C5}" srcOrd="1" destOrd="0" presId="urn:microsoft.com/office/officeart/2005/8/layout/hierarchy1"/>
    <dgm:cxn modelId="{FF4F6131-6151-49A6-A917-C0555BE3BE0D}" type="presParOf" srcId="{3F82C5CD-DAD1-4196-B2DA-687EADA38672}" destId="{535D59F2-5708-47F9-BC72-7587707FB368}" srcOrd="1" destOrd="0" presId="urn:microsoft.com/office/officeart/2005/8/layout/hierarchy1"/>
    <dgm:cxn modelId="{CF37DB3E-3A7F-401D-A88A-456DC0B588D0}" type="presParOf" srcId="{D2196F51-ECE3-43AA-B57C-80FD2F383D33}" destId="{94247FB0-9958-4A3B-92FC-50B84B045B90}" srcOrd="4" destOrd="0" presId="urn:microsoft.com/office/officeart/2005/8/layout/hierarchy1"/>
    <dgm:cxn modelId="{A7C04A4F-9305-41B2-8469-A9BEA0DFFCB8}" type="presParOf" srcId="{D2196F51-ECE3-43AA-B57C-80FD2F383D33}" destId="{6075AFDE-F786-49C3-8700-644A53F00735}" srcOrd="5" destOrd="0" presId="urn:microsoft.com/office/officeart/2005/8/layout/hierarchy1"/>
    <dgm:cxn modelId="{16332883-21C6-4DB0-9E94-F20FA6C92051}" type="presParOf" srcId="{6075AFDE-F786-49C3-8700-644A53F00735}" destId="{3C32B077-5EB2-4D31-96D2-5B1B031C8A48}" srcOrd="0" destOrd="0" presId="urn:microsoft.com/office/officeart/2005/8/layout/hierarchy1"/>
    <dgm:cxn modelId="{6394143D-66D9-429D-B774-B9E724E47431}" type="presParOf" srcId="{3C32B077-5EB2-4D31-96D2-5B1B031C8A48}" destId="{87FC3892-405F-42E0-A03D-D76322018925}" srcOrd="0" destOrd="0" presId="urn:microsoft.com/office/officeart/2005/8/layout/hierarchy1"/>
    <dgm:cxn modelId="{F83D4E38-C8F0-4F67-A58A-1F22C04E2C69}" type="presParOf" srcId="{3C32B077-5EB2-4D31-96D2-5B1B031C8A48}" destId="{3BC74CE9-C14D-4CCF-A534-CA15C6150114}" srcOrd="1" destOrd="0" presId="urn:microsoft.com/office/officeart/2005/8/layout/hierarchy1"/>
    <dgm:cxn modelId="{A5457634-9C68-48CE-B402-41C49D1F11B0}" type="presParOf" srcId="{6075AFDE-F786-49C3-8700-644A53F00735}" destId="{16D5D6FD-32BC-4F96-826B-87EB24A934C1}" srcOrd="1" destOrd="0" presId="urn:microsoft.com/office/officeart/2005/8/layout/hierarchy1"/>
    <dgm:cxn modelId="{3FF56E51-DD7F-43DC-B871-A59BD8BF62EE}" type="presParOf" srcId="{D2196F51-ECE3-43AA-B57C-80FD2F383D33}" destId="{CC6D6A0F-165F-4947-93FB-F58A0A17EE2E}" srcOrd="6" destOrd="0" presId="urn:microsoft.com/office/officeart/2005/8/layout/hierarchy1"/>
    <dgm:cxn modelId="{E7320022-3B27-410D-8B0C-087D5EA518D5}" type="presParOf" srcId="{D2196F51-ECE3-43AA-B57C-80FD2F383D33}" destId="{68ADDC1D-10C1-4A2A-ADB4-268E3EF2E769}" srcOrd="7" destOrd="0" presId="urn:microsoft.com/office/officeart/2005/8/layout/hierarchy1"/>
    <dgm:cxn modelId="{2B8F39EA-5761-408B-82F2-079D49C3811C}" type="presParOf" srcId="{68ADDC1D-10C1-4A2A-ADB4-268E3EF2E769}" destId="{E27FFF34-165D-4C07-B174-8C4F94FB17E3}" srcOrd="0" destOrd="0" presId="urn:microsoft.com/office/officeart/2005/8/layout/hierarchy1"/>
    <dgm:cxn modelId="{43AE0DC0-C76E-440D-B18A-FD58A14C603E}" type="presParOf" srcId="{E27FFF34-165D-4C07-B174-8C4F94FB17E3}" destId="{60B63E14-FDA8-4C9F-AA05-A862B9208745}" srcOrd="0" destOrd="0" presId="urn:microsoft.com/office/officeart/2005/8/layout/hierarchy1"/>
    <dgm:cxn modelId="{C1A221B1-E067-4BB1-9E16-C9EAD65CD11C}" type="presParOf" srcId="{E27FFF34-165D-4C07-B174-8C4F94FB17E3}" destId="{6271EB60-4633-41A4-A7CB-00BDA8435F9E}" srcOrd="1" destOrd="0" presId="urn:microsoft.com/office/officeart/2005/8/layout/hierarchy1"/>
    <dgm:cxn modelId="{0148C51A-8DA8-456D-A4F7-071A3EE2F85D}" type="presParOf" srcId="{68ADDC1D-10C1-4A2A-ADB4-268E3EF2E769}" destId="{C6B39842-7896-46E2-BC68-73E60D359558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6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6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6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6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37.png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8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8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4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dist="25400" dir="2700000" algn="tl" rotWithShape="0">
                    <a:schemeClr val="bg1">
                      <a:alpha val="8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776AD-C678-4355-A850-1ABE52F0089C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7E1CB-21A5-4B37-A3ED-D2FDE469F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909D0-FDDB-47C5-BEAE-A14B24174097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1155D-8690-4CE6-AC2C-7006EBB13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3A6F5-75F3-446E-8CBF-399218E179ED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95C04-EE16-43E5-8026-60F277A919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C665DE-AB8F-4E10-B115-FBF91E7401E0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33ED35D2-8336-4298-809E-AE199CAA4B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250825" y="260350"/>
            <a:ext cx="8642350" cy="63468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1"/>
          <p:cNvSpPr/>
          <p:nvPr/>
        </p:nvSpPr>
        <p:spPr>
          <a:xfrm>
            <a:off x="250825" y="260350"/>
            <a:ext cx="8632825" cy="6346825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53975" y="-9525"/>
            <a:ext cx="5683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8601075" y="-14288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2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AF53364-AE7C-49D8-8B80-C869EAA59916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4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74C6631-39A8-4069-B84A-25548A581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D372D6-669F-4966-9A75-FA826C2A05FE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691853-59B4-41E5-A5D1-9E60D49A2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5"/>
          <p:cNvSpPr/>
          <p:nvPr/>
        </p:nvSpPr>
        <p:spPr>
          <a:xfrm rot="60000">
            <a:off x="4903788" y="212725"/>
            <a:ext cx="3970337" cy="611663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6"/>
          <p:cNvSpPr/>
          <p:nvPr/>
        </p:nvSpPr>
        <p:spPr>
          <a:xfrm rot="60000">
            <a:off x="4913313" y="182563"/>
            <a:ext cx="3906837" cy="6143625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2"/>
          <p:cNvSpPr/>
          <p:nvPr/>
        </p:nvSpPr>
        <p:spPr>
          <a:xfrm rot="21540000">
            <a:off x="231775" y="177800"/>
            <a:ext cx="4086225" cy="612457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3"/>
          <p:cNvSpPr/>
          <p:nvPr/>
        </p:nvSpPr>
        <p:spPr>
          <a:xfrm rot="21540000">
            <a:off x="250825" y="179388"/>
            <a:ext cx="4048125" cy="609600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1709738" y="-9525"/>
            <a:ext cx="5683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945313" y="57150"/>
            <a:ext cx="566738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28"/>
          <p:cNvSpPr txBox="1">
            <a:spLocks noChangeArrowheads="1"/>
          </p:cNvSpPr>
          <p:nvPr/>
        </p:nvSpPr>
        <p:spPr bwMode="auto">
          <a:xfrm>
            <a:off x="0" y="6581775"/>
            <a:ext cx="4121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Журнал «Математика» №17/2011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C351E5-4F97-4DAA-BBB5-5A8814154024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7408AB-265B-4FCF-A41B-AD92960757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" name="Rectangle 12"/>
          <p:cNvSpPr/>
          <p:nvPr/>
        </p:nvSpPr>
        <p:spPr>
          <a:xfrm>
            <a:off x="188913" y="138113"/>
            <a:ext cx="8847137" cy="2940050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188913" y="139700"/>
            <a:ext cx="8820150" cy="29162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87338" y="107950"/>
            <a:ext cx="681037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24"/>
          <p:cNvSpPr txBox="1">
            <a:spLocks noChangeArrowheads="1"/>
          </p:cNvSpPr>
          <p:nvPr/>
        </p:nvSpPr>
        <p:spPr bwMode="auto">
          <a:xfrm>
            <a:off x="0" y="6581775"/>
            <a:ext cx="4121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Журнал «Математика» №17/2011</a:t>
            </a:r>
          </a:p>
        </p:txBody>
      </p:sp>
      <p:pic>
        <p:nvPicPr>
          <p:cNvPr id="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8288338" y="107950"/>
            <a:ext cx="681037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2"/>
          <p:cNvSpPr/>
          <p:nvPr/>
        </p:nvSpPr>
        <p:spPr>
          <a:xfrm>
            <a:off x="165100" y="3357563"/>
            <a:ext cx="8847138" cy="312578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3"/>
          <p:cNvSpPr/>
          <p:nvPr/>
        </p:nvSpPr>
        <p:spPr>
          <a:xfrm>
            <a:off x="165100" y="3357563"/>
            <a:ext cx="8820150" cy="3125787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73050" y="4672013"/>
            <a:ext cx="681038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8264525" y="4662488"/>
            <a:ext cx="681038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142288" y="6445250"/>
            <a:ext cx="121285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FD28D5-5023-404F-9C0C-A508C469586C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1"/>
          </p:nvPr>
        </p:nvSpPr>
        <p:spPr>
          <a:xfrm rot="60000">
            <a:off x="9358313" y="6456363"/>
            <a:ext cx="55403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102BFF-D363-4651-A33E-B11E5C4C80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28"/>
          <p:cNvSpPr txBox="1">
            <a:spLocks noChangeArrowheads="1"/>
          </p:cNvSpPr>
          <p:nvPr/>
        </p:nvSpPr>
        <p:spPr bwMode="auto">
          <a:xfrm>
            <a:off x="0" y="6581775"/>
            <a:ext cx="4121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Журанл «Математика» №17/2011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E4F59B-A951-48D9-ABF9-E8E49037B3C7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6426CD-5702-48F4-8E24-2994D2C2C2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69"/>
          <p:cNvSpPr>
            <a:spLocks noChangeArrowheads="1"/>
          </p:cNvSpPr>
          <p:nvPr/>
        </p:nvSpPr>
        <p:spPr bwMode="hidden">
          <a:xfrm>
            <a:off x="1828800" y="5835650"/>
            <a:ext cx="5867400" cy="782638"/>
          </a:xfrm>
          <a:prstGeom prst="rect">
            <a:avLst/>
          </a:prstGeom>
          <a:gradFill rotWithShape="1">
            <a:gsLst>
              <a:gs pos="0">
                <a:srgbClr val="000000">
                  <a:alpha val="39998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6" name="Picture 268" descr="Pictur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51163"/>
            <a:ext cx="9167813" cy="368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31"/>
          <p:cNvSpPr>
            <a:spLocks noChangeArrowheads="1"/>
          </p:cNvSpPr>
          <p:nvPr/>
        </p:nvSpPr>
        <p:spPr bwMode="hidden">
          <a:xfrm>
            <a:off x="76200" y="2667000"/>
            <a:ext cx="7315200" cy="76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cs typeface="+mn-cs"/>
            </a:endParaRPr>
          </a:p>
        </p:txBody>
      </p:sp>
      <p:pic>
        <p:nvPicPr>
          <p:cNvPr id="8" name="Picture 333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0913" y="1093788"/>
            <a:ext cx="100965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04800" y="1295400"/>
            <a:ext cx="6324600" cy="1371600"/>
          </a:xfrm>
        </p:spPr>
        <p:txBody>
          <a:bodyPr/>
          <a:lstStyle>
            <a:lvl1pPr>
              <a:defRPr sz="5000" i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04800" y="2743200"/>
            <a:ext cx="6400800" cy="3810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2362200" y="6477000"/>
            <a:ext cx="14478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8A9CE1-4168-474E-ACBA-2C74C62D983C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 bwMode="gray">
          <a:xfrm>
            <a:off x="7391400" y="6477000"/>
            <a:ext cx="1600200" cy="24447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 bwMode="gray">
          <a:xfrm>
            <a:off x="5638800" y="6477000"/>
            <a:ext cx="1524000" cy="24447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EAA4A465-2745-4FE5-BF0A-6BFF8D823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C03F6-799D-4BD1-8D5C-5B01B6578684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E484D-C107-4691-A11A-28CDCD160E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F806F-8B48-46AD-80EE-8B361BF614F2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5B6BC-6211-428C-B4FB-48C2BD363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13130-D8C2-426D-A1E0-9EFA02F7BEC6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03BFD-93FA-4C39-B6B4-6BA29C912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58D41-7C04-4A70-9B5C-9E739B84054C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BD176-6997-4408-86E0-E07537DF7A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84DD4-ED27-4210-96C1-B9E3838535FD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56C2B-E263-44E8-9140-F5F0ADC35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4CDA5-5F9C-4A4A-B292-A61B2CF0DE3F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17A7E-1024-4D23-A64B-987594932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672365-B130-4B9F-8E01-65CBB12AB1BF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641ADC-3093-45E6-B5CD-032968F14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35A85-F324-45C1-8731-F7CEAD97D617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594BB-1780-49A6-8B4F-8075F428E1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F1C3E-8F79-479C-B7BE-FDADBDE86A97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E4682-3545-4491-BBA2-54A155CFD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78486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876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76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A9AAA-7B03-4E32-9C20-BCF20A9307C0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D3243-E69B-4990-AF34-0BD04947BE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78486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FC337-B106-4FC5-873D-BD0F6BB6F663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9D88A-BF9A-43A0-BD81-7B2F5F6476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C246A1-A8AA-4BD6-B7E5-F272DB6F2224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8D3450D9-0B53-4A92-8B68-9357A068EC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0F24C-3904-47DF-B885-BF312F40DE1D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E18B8-DAC5-4636-A3FF-7AB3E2F2BD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234505-9C63-4B9C-9664-87764D60582B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B4D03B-A269-45AB-B619-6FDB29CFC4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Rectangle 9"/>
            <p:cNvSpPr/>
            <p:nvPr userDrawn="1"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>
            <a:off x="250825" y="188913"/>
            <a:ext cx="8642350" cy="237648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2"/>
          <p:cNvSpPr/>
          <p:nvPr/>
        </p:nvSpPr>
        <p:spPr>
          <a:xfrm>
            <a:off x="250825" y="195263"/>
            <a:ext cx="8642350" cy="2370137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28"/>
          <p:cNvSpPr/>
          <p:nvPr/>
        </p:nvSpPr>
        <p:spPr>
          <a:xfrm rot="60000">
            <a:off x="1795463" y="2708275"/>
            <a:ext cx="5792787" cy="3886200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29"/>
          <p:cNvSpPr/>
          <p:nvPr/>
        </p:nvSpPr>
        <p:spPr>
          <a:xfrm rot="60000">
            <a:off x="1785938" y="2709863"/>
            <a:ext cx="5834062" cy="388461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334963" y="935038"/>
            <a:ext cx="56832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8320881" y="926307"/>
            <a:ext cx="60007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4308475" y="2654300"/>
            <a:ext cx="566738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6397625" y="6572250"/>
            <a:ext cx="2746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Журнал «Математика» №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/201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5"/>
          <p:cNvSpPr/>
          <p:nvPr/>
        </p:nvSpPr>
        <p:spPr>
          <a:xfrm rot="60000">
            <a:off x="4530725" y="287338"/>
            <a:ext cx="4503738" cy="603726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6"/>
          <p:cNvSpPr/>
          <p:nvPr/>
        </p:nvSpPr>
        <p:spPr>
          <a:xfrm rot="60000">
            <a:off x="4532313" y="284163"/>
            <a:ext cx="4503737" cy="60388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solidFill>
              <a:schemeClr val="accent1">
                <a:lumMod val="75000"/>
              </a:schemeClr>
            </a:solidFill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2"/>
          <p:cNvSpPr/>
          <p:nvPr/>
        </p:nvSpPr>
        <p:spPr>
          <a:xfrm rot="21540000">
            <a:off x="95250" y="296863"/>
            <a:ext cx="4384675" cy="604202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3"/>
          <p:cNvSpPr/>
          <p:nvPr/>
        </p:nvSpPr>
        <p:spPr>
          <a:xfrm rot="21540000">
            <a:off x="107950" y="282575"/>
            <a:ext cx="4384675" cy="604361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solidFill>
              <a:schemeClr val="accent1">
                <a:lumMod val="75000"/>
              </a:schemeClr>
            </a:solidFill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1730375" y="220663"/>
            <a:ext cx="595313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665119" y="172244"/>
            <a:ext cx="625475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6397625" y="6572250"/>
            <a:ext cx="2746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Журнал «Математика» №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/201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397625" y="6572250"/>
            <a:ext cx="2746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Журнал «Математика» №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/201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FC29D8-829E-4378-BD94-88D7494B29E1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524905-7BDD-490C-93EB-18A161FFC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09F6D-F2B5-4B4D-AB04-0D1FE33D6DC2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3616B-CF56-45D7-8D01-62EF5FCC0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7D451-7C4B-4A74-A80A-63BD9919B111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D6C6E-4E1E-45E7-BEF7-BCF337B9C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5E9CA-AEFF-437B-A27F-0C34DA254159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7DE81-7DC3-4586-B046-758DD3367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260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260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4A4D5-3D57-41A6-9FA1-8D5D5FA6ABA1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FF361-0432-45C8-9F24-1758C48D8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2E250-BA9B-4371-BD91-3A5AFD70505E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F22D6-BBC5-4B55-A615-9AE09CCE11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E1B23-86BC-40CF-967C-D557F8E30EED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8A28E-EDC1-4369-B379-35EE7A0DB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14903-0DC4-4B63-AE05-C3FD88806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E7456-8EB7-48BC-8C1E-FCA8843AA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2" descr="oldbook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2" descr="oldbook5"/>
          <p:cNvPicPr>
            <a:picLocks noChangeAspect="1" noChangeArrowheads="1"/>
          </p:cNvPicPr>
          <p:nvPr/>
        </p:nvPicPr>
        <p:blipFill>
          <a:blip r:embed="rId2"/>
          <a:srcRect l="25714" t="12804" r="33015" b="7498"/>
          <a:stretch>
            <a:fillRect/>
          </a:stretch>
        </p:blipFill>
        <p:spPr bwMode="auto">
          <a:xfrm>
            <a:off x="2051050" y="549275"/>
            <a:ext cx="5041900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87"/>
          <p:cNvSpPr>
            <a:spLocks noGrp="1" noChangeArrowheads="1"/>
          </p:cNvSpPr>
          <p:nvPr>
            <p:ph type="ctrTitle"/>
          </p:nvPr>
        </p:nvSpPr>
        <p:spPr>
          <a:xfrm>
            <a:off x="2951956" y="1988820"/>
            <a:ext cx="3240087" cy="2019300"/>
          </a:xfrm>
          <a:prstGeom prst="roundRect">
            <a:avLst>
              <a:gd name="adj" fmla="val 16667"/>
            </a:avLst>
          </a:prstGeom>
          <a:solidFill>
            <a:srgbClr val="FFE9C9"/>
          </a:solidFill>
          <a:effectLst>
            <a:outerShdw dist="45791" dir="2021404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/>
          <a:lstStyle>
            <a:lvl1pPr>
              <a:defRPr sz="2800" b="1">
                <a:latin typeface="+mn-lt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dirty="0" smtClean="0"/>
          </a:p>
        </p:txBody>
      </p:sp>
      <p:sp>
        <p:nvSpPr>
          <p:cNvPr id="11" name="Rectangle 8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08500"/>
            <a:ext cx="6400800" cy="11303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+mn-lt"/>
              </a:defRPr>
            </a:lvl1pPr>
          </a:lstStyle>
          <a:p>
            <a:pPr>
              <a:defRPr/>
            </a:pPr>
            <a:fld id="{3E9B984A-29F2-4380-9055-4307A9330D93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>
                <a:latin typeface="+mn-lt"/>
              </a:defRPr>
            </a:lvl1pPr>
          </a:lstStyle>
          <a:p>
            <a:pPr>
              <a:defRPr/>
            </a:pPr>
            <a:fld id="{D4C05910-2E57-43FE-A1FC-50D125AAF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9DBB0-BA0D-4454-AF92-DA7E2D3D0CFF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12EF8-C97D-403A-861E-B0088D62A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5654F-482E-4A80-8214-2B3BC0F1A4C9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0E2E5-58D8-4959-84CE-DD594A432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4D400-D5FC-4BC9-B5AB-D75E84F8694C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8F77E-F584-4488-8393-AE45DE5FB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24CB17-097C-43E0-8E95-8A85CFB2DEC6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320F215-8463-4DCC-9295-78B94CC38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3102882-EBB4-4356-BCC3-B9A9761D8407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47999F6-DD56-4BD7-A12E-C53FAAA05A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22544-B50C-4EFB-BDE4-CF49FC83A17F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78F4F-EA1F-4DD2-BF06-5108D74F9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70F7E-A218-46AA-9E5D-41F9E1A8220B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0553F-D841-4C9F-A4AF-415431F43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7207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1934" y="214290"/>
            <a:ext cx="48291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250825" y="1268413"/>
            <a:ext cx="6300788" cy="0"/>
          </a:xfrm>
          <a:prstGeom prst="line">
            <a:avLst/>
          </a:prstGeom>
          <a:ln w="28575">
            <a:solidFill>
              <a:srgbClr val="6C37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0963" y="6421438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4AC527-EDF5-48BC-9137-D47D2C95406C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929438" y="6421438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D346F5-091D-4A61-A682-A195D761B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0963" y="6429375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2DB8BF-BB05-4956-AAE2-63579FE06982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929438" y="6429375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1B60CF-BD76-4C81-A8FC-88D6A74A02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500174"/>
            <a:ext cx="6400816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0963" y="5992813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51DEF2-9976-4AD6-BF5E-A1EB7121E955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0963" y="6421438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485D00-C734-43F3-BE6F-D01D2DA62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7207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0298" y="714356"/>
            <a:ext cx="6429420" cy="350046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010400" y="65722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5AE449-3597-450B-8641-3A1FAE40431C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00313" y="142875"/>
            <a:ext cx="64293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963" y="6429375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8D82C6-6B7E-4AC9-ADA2-EE6B24CDD8B1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929438" y="6429375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C8CE9A-AAF4-4123-9004-D46E43E46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0963" y="6429375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B6A3AD-B910-446A-9437-67595BC97ED1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8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6929438" y="6429375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5994BC-B883-4880-BFF5-4D859585E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2149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0" y="6564313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5CC69F-0891-45A2-B704-54F5BD4E3D19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7010400" y="6564313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B87115-2A95-4EB4-A1D1-426AB8554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ользовательский мак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14950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56A705-BA8B-477B-9F22-8CAFC81250F9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E09D77-0064-4D47-B7B0-1547A7023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0963" y="6429375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BD33B2-9A46-43DB-9520-F47B81250B18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929438" y="6429375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F54DC-351E-4DC6-8939-B3DCC7139C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4290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94203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4643446"/>
            <a:ext cx="3008313" cy="15652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963" y="6429375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8B9051-B0D6-44DE-AAF0-F0BF9E90AE0C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929438" y="6429375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C669BA-E316-4257-9862-CD138EA27E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E3DE3B-1372-49C0-A8E7-F10F57D60DE8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581775"/>
            <a:ext cx="32035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Журнал «Математика» № 1/2012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80963" y="6429375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7B4F8B-D669-443A-9374-7194ACE32A58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929438" y="6429375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C410D9-F22A-4BE0-AFA1-55AC7AD31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6581775"/>
            <a:ext cx="32035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Журнал «Математика» № 1/2012</a:t>
            </a:r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>
          <a:xfrm>
            <a:off x="80963" y="6429375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5FF147-21B6-4F30-907A-1F38AEFC702D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929438" y="6429375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64C3D7-F2C7-4908-A98C-E4BBA1B081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963" y="6429375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F9C760-60C7-4342-B0E6-F969DB09E1F8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929438" y="6429375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DB5BCF-4031-4D93-9646-919596592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 rot="5400000">
            <a:off x="-820737" y="5456237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B34B8D-0C2D-4435-8DE6-E8DD7A6B06A3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 rot="5400000">
            <a:off x="-384174" y="5456237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14A6E3-D403-4FF5-80AF-7A37EB746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 rot="5400000">
            <a:off x="-884237" y="884237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503064-1AAA-4DDA-BC74-2E9D8A6AB5C5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 rot="5400000">
            <a:off x="-884237" y="5608637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4E5CFB-1E94-4C29-83C6-161DED093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F83EC-B446-4C4A-86B6-369D323D3FCC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3CC26-C27F-45A0-BAD1-27553218F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36DCB-0511-4EC9-B9BE-971F7103BD09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055CE-F399-4C25-9E6D-4926ABED0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/>
        </p:nvPicPr>
        <p:blipFill>
          <a:blip r:embed="rId2"/>
          <a:srcRect r="2570" b="2435"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/>
          <p:nvPr/>
        </p:nvSpPr>
        <p:spPr>
          <a:xfrm>
            <a:off x="3175" y="17463"/>
            <a:ext cx="8569325" cy="1368425"/>
          </a:xfrm>
          <a:prstGeom prst="rect">
            <a:avLst/>
          </a:prstGeom>
          <a:gradFill>
            <a:gsLst>
              <a:gs pos="0">
                <a:schemeClr val="accent1">
                  <a:alpha val="60000"/>
                </a:schemeClr>
              </a:gs>
              <a:gs pos="64000">
                <a:schemeClr val="accent1"/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857" y="73548"/>
            <a:ext cx="7772400" cy="722511"/>
          </a:xfrm>
        </p:spPr>
        <p:txBody>
          <a:bodyPr>
            <a:normAutofit/>
          </a:bodyPr>
          <a:lstStyle>
            <a:lvl1pPr algn="ctr"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0697" y="796059"/>
            <a:ext cx="6400800" cy="4789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F3D4C-2EA7-45A5-BEE4-D193ED3BAA66}" type="datetimeFigureOut">
              <a:rPr lang="en-GB"/>
              <a:pPr>
                <a:defRPr/>
              </a:pPr>
              <a:t>23/04/2018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D34980-52B3-47BC-9FF3-586A7F8B7F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5690B6-216F-4335-99C5-5583A40E9304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189328-D488-4F81-B9C2-2DC8BC217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A8EC6-99E5-47C6-A6FD-8DE30FA6C22B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015AB-2672-4440-B877-DB70E37F60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F4F600-C1D3-4A24-9216-A9AAB132BDBE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031BA-CACE-4500-9F80-C60ED128F271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259DE-9A99-4CD5-906B-F5B21A3C8E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0E5B3-690B-40A6-AB96-21928D52CC0C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E7BEC-58F1-49D7-AC25-DCB74F6C5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0547A-D218-4E23-837B-6929FF77C995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B7A8D-3961-4C50-BA90-101397171A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4AD9AF-CF69-4CBE-B9F3-222361C9F51B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AACBDE-CDCD-4BBE-A2F7-87A960A94B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946B4-824A-4F50-B579-C0EBA561A25A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01FD2-40C5-4A79-8DC9-86776281D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E24CF-2E16-4A00-B098-1CEE1A49ABCC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7676B-88E2-48F0-9926-68D704720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7DC47-43F4-4456-8F9D-8733C6BF798D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B82B0-339D-4B8C-A239-B72FCA832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F0DAB-BCE1-4986-AFA7-DDFDC471830F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46CCD-4B3A-404F-8D39-22B8666AC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/>
          <p:nvPr/>
        </p:nvSpPr>
        <p:spPr>
          <a:xfrm>
            <a:off x="350838" y="1123950"/>
            <a:ext cx="8569325" cy="1368425"/>
          </a:xfrm>
          <a:prstGeom prst="rect">
            <a:avLst/>
          </a:prstGeom>
          <a:gradFill>
            <a:gsLst>
              <a:gs pos="0">
                <a:schemeClr val="accent1">
                  <a:alpha val="80000"/>
                </a:schemeClr>
              </a:gs>
              <a:gs pos="64000">
                <a:schemeClr val="accent1"/>
              </a:gs>
              <a:gs pos="100000">
                <a:schemeClr val="accent1">
                  <a:alpha val="60000"/>
                </a:schemeClr>
              </a:gs>
            </a:gsLst>
            <a:lin ang="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ectangle 9"/>
          <p:cNvSpPr/>
          <p:nvPr/>
        </p:nvSpPr>
        <p:spPr>
          <a:xfrm>
            <a:off x="6286500" y="4857750"/>
            <a:ext cx="2640013" cy="1368425"/>
          </a:xfrm>
          <a:prstGeom prst="rect">
            <a:avLst/>
          </a:prstGeom>
          <a:gradFill>
            <a:gsLst>
              <a:gs pos="0">
                <a:schemeClr val="accent1">
                  <a:alpha val="80000"/>
                </a:schemeClr>
              </a:gs>
              <a:gs pos="64000">
                <a:schemeClr val="accent1"/>
              </a:gs>
              <a:gs pos="100000">
                <a:schemeClr val="accent1">
                  <a:alpha val="60000"/>
                </a:schemeClr>
              </a:gs>
            </a:gsLst>
            <a:lin ang="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574" y="1179732"/>
            <a:ext cx="7772400" cy="722511"/>
          </a:xfrm>
        </p:spPr>
        <p:txBody>
          <a:bodyPr>
            <a:normAutofit/>
          </a:bodyPr>
          <a:lstStyle>
            <a:lvl1pPr algn="ctr"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8414" y="1902243"/>
            <a:ext cx="6400800" cy="4789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44C0DD-F820-44BE-A1A1-B2E0D8822B9B}" type="datetimeFigureOut">
              <a:rPr lang="en-GB"/>
              <a:pPr>
                <a:defRPr/>
              </a:pPr>
              <a:t>23/04/2018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5C3875-BF53-46C6-8BCF-C405D33DC7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78BAB7-E826-4703-A216-E9DC496A04D4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66A250-0284-4440-A72E-AD358AB21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mtClean="0">
              <a:cs typeface="+mn-cs"/>
            </a:endParaRPr>
          </a:p>
        </p:txBody>
      </p:sp>
      <p:pic>
        <p:nvPicPr>
          <p:cNvPr id="5" name="Picture 21" descr="padandpen"/>
          <p:cNvPicPr>
            <a:picLocks noChangeAspect="1" noChangeArrowheads="1"/>
          </p:cNvPicPr>
          <p:nvPr/>
        </p:nvPicPr>
        <p:blipFill>
          <a:blip r:embed="rId2"/>
          <a:srcRect l="1335" t="253" r="1352" b="2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8CC4A2-761B-4696-BD49-C4EC113529B5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FEF2F1-58BC-4700-AE1C-892467BAFE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B61B2-74C0-4EBC-A6A5-53751C5413D7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4DC78-FE6C-42D3-89E8-556F42D68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B41DA-150F-4A1A-BABB-2EEAEFDD98B6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AA560-6956-4F18-B5DD-A5D3F3C4F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43610-34D4-46C9-B7A5-A76EE578B284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C6BDC-7D2B-42E6-8669-0C2832081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FD800-A90C-4799-9651-6DB2BD5BDC61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147C2-D90A-4005-BC10-F2E3AF658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58FE44-4E6E-4F5E-BB80-3CA8375AEB35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899280-642E-43B1-B6CE-7F96824BB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B6262-67C2-46A3-A64A-F1AD35D605EB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31F14-42F9-486D-9EF0-59FDA8323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870AE-93F5-4080-9CDD-9F062CC97B30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ED881-79C2-4EE3-B8C6-2311A1178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CBD4D-1C07-42B5-94A5-5645FC11374F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3730E-F2EE-4806-AD75-C5C25E5467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7C951-03A1-492A-9129-960069F9C90B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B34D0-0496-40D6-A071-45CD8CADF6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/>
          <p:nvPr/>
        </p:nvSpPr>
        <p:spPr>
          <a:xfrm>
            <a:off x="287338" y="476250"/>
            <a:ext cx="8569325" cy="1512888"/>
          </a:xfrm>
          <a:prstGeom prst="rect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64000">
                <a:schemeClr val="accent1">
                  <a:alpha val="8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287" y="630645"/>
            <a:ext cx="7772400" cy="722511"/>
          </a:xfrm>
        </p:spPr>
        <p:txBody>
          <a:bodyPr>
            <a:normAutofit/>
          </a:bodyPr>
          <a:lstStyle>
            <a:lvl1pPr algn="ctr"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127" y="1353156"/>
            <a:ext cx="6400800" cy="4789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E2003C-83DB-45AF-A3B8-CB7937EFF06B}" type="datetimeFigureOut">
              <a:rPr lang="en-GB"/>
              <a:pPr>
                <a:defRPr/>
              </a:pPr>
              <a:t>23/04/2018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F77F49-39BE-499B-9840-E7D2758E9E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D92AC-6847-4990-9570-A6F78551EE2C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A8506-49D9-4A14-8517-02192B514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1120B4-B5A0-4925-BCE4-C8B2F35CB0B1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C08646-7B4C-43FF-94CD-EB6B8FC1B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90358-632A-4BB3-8190-B96E1485E919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257CF-F3D2-4E60-BB7A-67AA4787E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F435F-DB16-45E7-8235-792A15F39E37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9BEDD-EA6A-49DE-9620-392C3482B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0D050-BAE5-49C2-944B-43C27580C863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19C8C-9501-4C59-9569-91063410D9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A1F77-3C2C-4A23-859A-D198D7CC1C7D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428C9-6262-4B1D-83A1-61A51766EC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0AD52E-E18D-4D45-B4BC-28B67619B7CD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8F8989-72D8-45FF-944C-740C49D970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CA418-89A9-4310-A2C9-DEDDFBF6E56B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B5A5A-1EF6-46EE-95FD-2661437E0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4CC42-3E5C-4165-87E6-0B29A0CEEDE8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0849A-81BF-4811-9BCC-42EEDF106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E2E53-7D55-4FB1-AF29-46F1DCB9ABBC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96505-C63C-4E89-9B85-C43756555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158BA-78D4-4E05-8424-89C5CB77EEF8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6192C-501A-4437-97CE-0E56BE37E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60336-012A-4E76-B96E-71FF3FC070E6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83573-4FDF-4513-BC83-B91A82A79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gradFill flip="none" rotWithShape="1">
          <a:gsLst>
            <a:gs pos="5000">
              <a:srgbClr val="FFCCFF"/>
            </a:gs>
            <a:gs pos="100000">
              <a:schemeClr val="bg2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 rot="19900065">
            <a:off x="914400" y="1804988"/>
            <a:ext cx="3059113" cy="4365625"/>
          </a:xfrm>
          <a:prstGeom prst="rect">
            <a:avLst/>
          </a:prstGeom>
          <a:solidFill>
            <a:srgbClr val="FFCCFF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0"/>
          <p:cNvSpPr/>
          <p:nvPr/>
        </p:nvSpPr>
        <p:spPr>
          <a:xfrm rot="433981">
            <a:off x="3109913" y="812800"/>
            <a:ext cx="5656262" cy="5456238"/>
          </a:xfrm>
          <a:prstGeom prst="rect">
            <a:avLst/>
          </a:prstGeom>
          <a:solidFill>
            <a:srgbClr val="92D050"/>
          </a:solidFill>
          <a:ln w="63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0" y="5589588"/>
            <a:ext cx="9144000" cy="50323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 rot="447583">
            <a:off x="3110361" y="1479637"/>
            <a:ext cx="5668418" cy="3875615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 rot="19862483">
            <a:off x="698261" y="1854123"/>
            <a:ext cx="3036893" cy="337827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F4ECCD-1EE1-4606-A1F0-0EF2606B499B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4409A3-DDD8-4D68-AD2C-AD9F018C9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1ED2D-2FD1-4DD1-909A-2978B2D3404E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562C1-2DF2-46F7-9C92-5BEEFA8F3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66000">
                <a:schemeClr val="accent4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4200000" scaled="0"/>
          </a:gradFill>
        </p:grpSpPr>
        <p:sp>
          <p:nvSpPr>
            <p:cNvPr id="3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" name="Rectangle 11"/>
          <p:cNvSpPr/>
          <p:nvPr/>
        </p:nvSpPr>
        <p:spPr>
          <a:xfrm>
            <a:off x="250825" y="188913"/>
            <a:ext cx="8642350" cy="237648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2"/>
          <p:cNvSpPr/>
          <p:nvPr/>
        </p:nvSpPr>
        <p:spPr>
          <a:xfrm>
            <a:off x="250825" y="195263"/>
            <a:ext cx="8642350" cy="2370137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28"/>
          <p:cNvSpPr/>
          <p:nvPr/>
        </p:nvSpPr>
        <p:spPr>
          <a:xfrm rot="60000">
            <a:off x="1795463" y="2708275"/>
            <a:ext cx="5792787" cy="3886200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29"/>
          <p:cNvSpPr/>
          <p:nvPr/>
        </p:nvSpPr>
        <p:spPr>
          <a:xfrm rot="60000">
            <a:off x="1785938" y="2709863"/>
            <a:ext cx="5834062" cy="388461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990000">
                <a:tint val="45000"/>
                <a:satMod val="400000"/>
              </a:srgb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1435684">
            <a:off x="334963" y="935038"/>
            <a:ext cx="568325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990000">
                <a:tint val="45000"/>
                <a:satMod val="400000"/>
              </a:srgb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4096196">
            <a:off x="8320881" y="926307"/>
            <a:ext cx="60007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990000">
                <a:tint val="45000"/>
                <a:satMod val="400000"/>
              </a:srgb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1435684">
            <a:off x="4308475" y="2654300"/>
            <a:ext cx="56673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6397625" y="6572250"/>
            <a:ext cx="2746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Журнал «Математика» №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/201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  <a:gradFill flip="none" rotWithShape="1">
            <a:gsLst>
              <a:gs pos="13000">
                <a:srgbClr val="00B050"/>
              </a:gs>
              <a:gs pos="51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grpSpPr>
        <p:sp>
          <p:nvSpPr>
            <p:cNvPr id="3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5"/>
          <p:cNvSpPr/>
          <p:nvPr/>
        </p:nvSpPr>
        <p:spPr>
          <a:xfrm rot="60000">
            <a:off x="4530725" y="287338"/>
            <a:ext cx="4503738" cy="603726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6"/>
          <p:cNvSpPr/>
          <p:nvPr/>
        </p:nvSpPr>
        <p:spPr>
          <a:xfrm rot="60000">
            <a:off x="4532313" y="284163"/>
            <a:ext cx="4503737" cy="60388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solidFill>
              <a:schemeClr val="accent1">
                <a:lumMod val="75000"/>
              </a:schemeClr>
            </a:solidFill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2"/>
          <p:cNvSpPr/>
          <p:nvPr/>
        </p:nvSpPr>
        <p:spPr>
          <a:xfrm rot="21540000">
            <a:off x="95250" y="296863"/>
            <a:ext cx="4384675" cy="604202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3"/>
          <p:cNvSpPr/>
          <p:nvPr/>
        </p:nvSpPr>
        <p:spPr>
          <a:xfrm rot="21540000">
            <a:off x="107950" y="282575"/>
            <a:ext cx="4384675" cy="604361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solidFill>
              <a:schemeClr val="accent1">
                <a:lumMod val="75000"/>
              </a:schemeClr>
            </a:solidFill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009900">
                <a:tint val="45000"/>
                <a:satMod val="400000"/>
              </a:srgb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1435684">
            <a:off x="1730375" y="220663"/>
            <a:ext cx="595313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009900">
                <a:tint val="45000"/>
                <a:satMod val="400000"/>
              </a:srgb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4096196">
            <a:off x="6665119" y="172244"/>
            <a:ext cx="62547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6397625" y="6572250"/>
            <a:ext cx="2746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Журнал «Математика» №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/201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  <a:gradFill>
            <a:gsLst>
              <a:gs pos="13000">
                <a:srgbClr val="00B050"/>
              </a:gs>
              <a:gs pos="51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</a:gradFill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009900">
                <a:tint val="45000"/>
                <a:satMod val="400000"/>
              </a:srgb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009900">
                <a:tint val="45000"/>
                <a:satMod val="400000"/>
              </a:srgb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397625" y="6572250"/>
            <a:ext cx="2746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Журнал «Математика» №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/201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B4D043-17C2-4DAB-98ED-3D813087E69E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30B53F-D734-4817-8944-733D8E4A0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  <a:gradFill flip="none" rotWithShape="1">
            <a:gsLst>
              <a:gs pos="13000">
                <a:srgbClr val="00B050"/>
              </a:gs>
              <a:gs pos="51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grpSpPr>
        <p:sp>
          <p:nvSpPr>
            <p:cNvPr id="3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5"/>
          <p:cNvSpPr/>
          <p:nvPr/>
        </p:nvSpPr>
        <p:spPr>
          <a:xfrm rot="60000">
            <a:off x="4530725" y="287338"/>
            <a:ext cx="4503738" cy="603726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6"/>
          <p:cNvSpPr/>
          <p:nvPr/>
        </p:nvSpPr>
        <p:spPr>
          <a:xfrm rot="60000">
            <a:off x="4532313" y="284163"/>
            <a:ext cx="4503737" cy="60388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solidFill>
              <a:schemeClr val="accent1">
                <a:lumMod val="75000"/>
              </a:schemeClr>
            </a:solidFill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2"/>
          <p:cNvSpPr/>
          <p:nvPr/>
        </p:nvSpPr>
        <p:spPr>
          <a:xfrm rot="21540000">
            <a:off x="95250" y="296863"/>
            <a:ext cx="4384675" cy="604202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3"/>
          <p:cNvSpPr/>
          <p:nvPr/>
        </p:nvSpPr>
        <p:spPr>
          <a:xfrm rot="21540000">
            <a:off x="107950" y="282575"/>
            <a:ext cx="4384675" cy="604361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solidFill>
              <a:schemeClr val="accent1">
                <a:lumMod val="75000"/>
              </a:schemeClr>
            </a:solidFill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009900">
                <a:tint val="45000"/>
                <a:satMod val="400000"/>
              </a:srgb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1435684">
            <a:off x="1730375" y="220663"/>
            <a:ext cx="595313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009900">
                <a:tint val="45000"/>
                <a:satMod val="400000"/>
              </a:srgb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4096196">
            <a:off x="6665119" y="172244"/>
            <a:ext cx="62547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6397625" y="6572250"/>
            <a:ext cx="2746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Журнал «Математика» №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/201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  <a:gradFill flip="none" rotWithShape="1">
            <a:gsLst>
              <a:gs pos="13000">
                <a:srgbClr val="00B050"/>
              </a:gs>
              <a:gs pos="51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grpSpPr>
        <p:sp>
          <p:nvSpPr>
            <p:cNvPr id="3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5"/>
          <p:cNvSpPr/>
          <p:nvPr/>
        </p:nvSpPr>
        <p:spPr>
          <a:xfrm rot="60000">
            <a:off x="4530725" y="287338"/>
            <a:ext cx="4503738" cy="603726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6"/>
          <p:cNvSpPr/>
          <p:nvPr/>
        </p:nvSpPr>
        <p:spPr>
          <a:xfrm rot="60000">
            <a:off x="4532313" y="284163"/>
            <a:ext cx="4503737" cy="60388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solidFill>
              <a:schemeClr val="accent1">
                <a:lumMod val="75000"/>
              </a:schemeClr>
            </a:solidFill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2"/>
          <p:cNvSpPr/>
          <p:nvPr/>
        </p:nvSpPr>
        <p:spPr>
          <a:xfrm rot="21540000">
            <a:off x="95250" y="296863"/>
            <a:ext cx="4384675" cy="604202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3"/>
          <p:cNvSpPr/>
          <p:nvPr/>
        </p:nvSpPr>
        <p:spPr>
          <a:xfrm rot="21540000">
            <a:off x="107950" y="282575"/>
            <a:ext cx="4384675" cy="604361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solidFill>
              <a:schemeClr val="accent1">
                <a:lumMod val="75000"/>
              </a:schemeClr>
            </a:solidFill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009900">
                <a:tint val="45000"/>
                <a:satMod val="400000"/>
              </a:srgb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1435684">
            <a:off x="1730375" y="220663"/>
            <a:ext cx="595313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009900">
                <a:tint val="45000"/>
                <a:satMod val="400000"/>
              </a:srgb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4096196">
            <a:off x="6665119" y="172244"/>
            <a:ext cx="62547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6397625" y="6572250"/>
            <a:ext cx="2746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Журнал «Математика» №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/201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  <a:gradFill flip="none" rotWithShape="1">
            <a:gsLst>
              <a:gs pos="13000">
                <a:srgbClr val="00B050"/>
              </a:gs>
              <a:gs pos="51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grpSpPr>
        <p:sp>
          <p:nvSpPr>
            <p:cNvPr id="3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5"/>
          <p:cNvSpPr/>
          <p:nvPr/>
        </p:nvSpPr>
        <p:spPr>
          <a:xfrm rot="60000">
            <a:off x="4530725" y="287338"/>
            <a:ext cx="4503738" cy="603726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6"/>
          <p:cNvSpPr/>
          <p:nvPr/>
        </p:nvSpPr>
        <p:spPr>
          <a:xfrm rot="60000">
            <a:off x="4532313" y="284163"/>
            <a:ext cx="4503737" cy="60388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solidFill>
              <a:schemeClr val="accent1">
                <a:lumMod val="75000"/>
              </a:schemeClr>
            </a:solidFill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2"/>
          <p:cNvSpPr/>
          <p:nvPr/>
        </p:nvSpPr>
        <p:spPr>
          <a:xfrm rot="21540000">
            <a:off x="95250" y="296863"/>
            <a:ext cx="4384675" cy="604202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3"/>
          <p:cNvSpPr/>
          <p:nvPr/>
        </p:nvSpPr>
        <p:spPr>
          <a:xfrm rot="21540000">
            <a:off x="107950" y="282575"/>
            <a:ext cx="4384675" cy="604361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solidFill>
              <a:schemeClr val="accent1">
                <a:lumMod val="75000"/>
              </a:schemeClr>
            </a:solidFill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009900">
                <a:tint val="45000"/>
                <a:satMod val="400000"/>
              </a:srgb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1435684">
            <a:off x="1730375" y="220663"/>
            <a:ext cx="595313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009900">
                <a:tint val="45000"/>
                <a:satMod val="400000"/>
              </a:srgb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4096196">
            <a:off x="6665119" y="172244"/>
            <a:ext cx="62547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6397625" y="6572250"/>
            <a:ext cx="2746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Журнал «Математика» №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/201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  <a:gradFill flip="none" rotWithShape="1">
            <a:gsLst>
              <a:gs pos="13000">
                <a:srgbClr val="00B050"/>
              </a:gs>
              <a:gs pos="51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grpSpPr>
        <p:sp>
          <p:nvSpPr>
            <p:cNvPr id="3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5"/>
          <p:cNvSpPr/>
          <p:nvPr/>
        </p:nvSpPr>
        <p:spPr>
          <a:xfrm rot="60000">
            <a:off x="4530725" y="287338"/>
            <a:ext cx="4503738" cy="603726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6"/>
          <p:cNvSpPr/>
          <p:nvPr/>
        </p:nvSpPr>
        <p:spPr>
          <a:xfrm rot="60000">
            <a:off x="4532313" y="284163"/>
            <a:ext cx="4503737" cy="60388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solidFill>
              <a:schemeClr val="accent1">
                <a:lumMod val="75000"/>
              </a:schemeClr>
            </a:solidFill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2"/>
          <p:cNvSpPr/>
          <p:nvPr/>
        </p:nvSpPr>
        <p:spPr>
          <a:xfrm rot="21540000">
            <a:off x="95250" y="296863"/>
            <a:ext cx="4384675" cy="604202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3"/>
          <p:cNvSpPr/>
          <p:nvPr/>
        </p:nvSpPr>
        <p:spPr>
          <a:xfrm rot="21540000">
            <a:off x="107950" y="282575"/>
            <a:ext cx="4384675" cy="604361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solidFill>
              <a:schemeClr val="accent1">
                <a:lumMod val="75000"/>
              </a:schemeClr>
            </a:solidFill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009900">
                <a:tint val="45000"/>
                <a:satMod val="400000"/>
              </a:srgb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1435684">
            <a:off x="1730375" y="220663"/>
            <a:ext cx="595313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009900">
                <a:tint val="45000"/>
                <a:satMod val="400000"/>
              </a:srgb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4096196">
            <a:off x="6665119" y="172244"/>
            <a:ext cx="62547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6397625" y="6572250"/>
            <a:ext cx="2746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Журнал «Математика» №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/201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F92F6-C12E-4769-AFFC-9B52D52DE568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E1B1E-396E-4B1E-B74C-C4271AA5C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66000">
                <a:schemeClr val="accent4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4200000" scaled="0"/>
          </a:gradFill>
        </p:grpSpPr>
        <p:sp>
          <p:nvSpPr>
            <p:cNvPr id="3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" name="Rectangle 11"/>
          <p:cNvSpPr/>
          <p:nvPr/>
        </p:nvSpPr>
        <p:spPr>
          <a:xfrm>
            <a:off x="250825" y="188913"/>
            <a:ext cx="8642350" cy="237648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2"/>
          <p:cNvSpPr/>
          <p:nvPr/>
        </p:nvSpPr>
        <p:spPr>
          <a:xfrm>
            <a:off x="250825" y="195263"/>
            <a:ext cx="8642350" cy="2370137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28"/>
          <p:cNvSpPr/>
          <p:nvPr/>
        </p:nvSpPr>
        <p:spPr>
          <a:xfrm rot="60000">
            <a:off x="1795463" y="2708275"/>
            <a:ext cx="5792787" cy="3886200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29"/>
          <p:cNvSpPr/>
          <p:nvPr/>
        </p:nvSpPr>
        <p:spPr>
          <a:xfrm rot="60000">
            <a:off x="1785938" y="2709863"/>
            <a:ext cx="5834062" cy="388461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990000">
                <a:tint val="45000"/>
                <a:satMod val="400000"/>
              </a:srgb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1435684">
            <a:off x="334963" y="935038"/>
            <a:ext cx="568325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990000">
                <a:tint val="45000"/>
                <a:satMod val="400000"/>
              </a:srgb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4096196">
            <a:off x="8320881" y="926307"/>
            <a:ext cx="60007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990000">
                <a:tint val="45000"/>
                <a:satMod val="400000"/>
              </a:srgb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1435684">
            <a:off x="4308475" y="2654300"/>
            <a:ext cx="56673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6397625" y="6572250"/>
            <a:ext cx="2746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Журнал «Математика» №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/201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4529142" cy="1470025"/>
          </a:xfrm>
        </p:spPr>
        <p:txBody>
          <a:bodyPr/>
          <a:lstStyle>
            <a:lvl1pPr algn="l">
              <a:defRPr b="1">
                <a:solidFill>
                  <a:schemeClr val="accent6">
                    <a:lumMod val="75000"/>
                  </a:schemeClr>
                </a:solidFill>
                <a:latin typeface="Impac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78" y="5572140"/>
            <a:ext cx="5543544" cy="752468"/>
          </a:xfrm>
        </p:spPr>
        <p:txBody>
          <a:bodyPr/>
          <a:lstStyle>
            <a:lvl1pPr marL="0" indent="0" algn="l">
              <a:buNone/>
              <a:defRPr b="0">
                <a:solidFill>
                  <a:srgbClr val="7030A0"/>
                </a:solidFill>
                <a:latin typeface="Franklin Gothic Medium Con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B697C-BBA9-4023-A08D-558DE4E2A90A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D9EA4-706C-44D5-B0C8-2CBB6FFDB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10992-56A5-4535-A507-B7E8AD244F79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22933-1CFC-4472-A7C7-1437352D7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64ABE-9233-46A1-9183-5BED02ECAD67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24AC3-850A-4ECD-ADFB-B621EE780E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D6B10-2A13-4057-8595-8E9A2865FD38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3AA7E-1876-431A-B2B3-177690FF9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90AF4-0247-4D4F-B566-7BBBC726AD40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B0E8-8705-4DCF-B983-85F481D3C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86097-C04B-4898-875A-A90ED203700A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219DB-4137-4624-918C-2CA8919B6C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2FE192-4B1E-4778-8EE3-7573E1514AD1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24C682-E6F8-4DE6-B0D3-1F0766232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79B8A-9DAF-4127-B05D-80D309BADC25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1CAB0-4A26-40E0-BD42-18ECF1334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CDA76-0005-4DA1-99AC-0AC563D42CD6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62473-C6D2-409C-85DF-FCECE2ECB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21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23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25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29.jpe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image" Target="../media/image30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31.jpe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104.xml"/><Relationship Id="rId7" Type="http://schemas.openxmlformats.org/officeDocument/2006/relationships/theme" Target="../theme/theme16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5.xml"/><Relationship Id="rId9" Type="http://schemas.openxmlformats.org/officeDocument/2006/relationships/image" Target="../media/image30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image" Target="../media/image34.jpeg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21.xml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theme" Target="../theme/theme18.xml"/><Relationship Id="rId5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748560">
                    <a:lumMod val="50000"/>
                  </a:srgb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748560">
                    <a:lumMod val="50000"/>
                  </a:srgbClr>
                </a:solidFill>
                <a:latin typeface="+mj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30" name="TextBox 6"/>
          <p:cNvSpPr txBox="1">
            <a:spLocks noChangeArrowheads="1"/>
          </p:cNvSpPr>
          <p:nvPr/>
        </p:nvSpPr>
        <p:spPr bwMode="auto">
          <a:xfrm>
            <a:off x="0" y="6581775"/>
            <a:ext cx="38877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Журнал «Математика» № 8/2012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ln w="1905">
            <a:solidFill>
              <a:schemeClr val="tx1">
                <a:lumMod val="85000"/>
                <a:lumOff val="15000"/>
              </a:schemeClr>
            </a:solidFill>
          </a:ln>
          <a:solidFill>
            <a:srgbClr val="0D0D0D"/>
          </a:solidFill>
          <a:effectLst>
            <a:outerShdw blurRad="25400" dist="25400" dir="2700000" algn="tl" rotWithShape="0">
              <a:schemeClr val="bg1">
                <a:lumMod val="95000"/>
                <a:alpha val="80000"/>
              </a:schemeClr>
            </a:outerShdw>
          </a:effectLst>
          <a:latin typeface="Franklin Gothic Medium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Franklin Gothic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Franklin Gothic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Franklin Gothic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Franklin Gothic Medium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Franklin Gothic Medium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Franklin Gothic Medium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Franklin Gothic Medium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Franklin Gothic Medium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5"/>
        </a:buBlip>
        <a:defRPr sz="3200" b="1" kern="1200">
          <a:solidFill>
            <a:srgbClr val="161514"/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6"/>
        </a:buBlip>
        <a:defRPr sz="2800" kern="1200">
          <a:solidFill>
            <a:srgbClr val="161514"/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5"/>
        </a:buBlip>
        <a:defRPr sz="2400" kern="1200">
          <a:solidFill>
            <a:srgbClr val="161514"/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6"/>
        </a:buBlip>
        <a:defRPr sz="2000" kern="1200">
          <a:solidFill>
            <a:srgbClr val="161514"/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5"/>
        </a:buBlip>
        <a:defRPr sz="2000" kern="1200">
          <a:solidFill>
            <a:srgbClr val="161514"/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6"/>
        </a:buBlip>
        <a:defRPr sz="1800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5"/>
        </a:buBlip>
        <a:defRPr sz="1800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6"/>
        </a:buBlip>
        <a:defRPr sz="1600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5"/>
        </a:buBlip>
        <a:defRPr sz="1600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A733436-A1AF-497A-8CBF-BA17779282DE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070D6FF-0236-42CE-A5E0-ACDD0014A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7235825" cy="1439863"/>
          </a:xfrm>
          <a:prstGeom prst="rect">
            <a:avLst/>
          </a:prstGeom>
          <a:gradFill>
            <a:gsLst>
              <a:gs pos="0">
                <a:schemeClr val="accent1">
                  <a:alpha val="80000"/>
                </a:schemeClr>
              </a:gs>
              <a:gs pos="0">
                <a:schemeClr val="accent1"/>
              </a:gs>
              <a:gs pos="100000">
                <a:schemeClr val="accent1">
                  <a:alpha val="8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43" name="Title Placeholder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68421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GB" smtClean="0"/>
          </a:p>
        </p:txBody>
      </p:sp>
      <p:sp>
        <p:nvSpPr>
          <p:cNvPr id="1024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0825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AE13D8-3B9D-49EF-8182-C4D061ED7117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9B0699-0F6F-4E4D-BF25-3540B365FC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248" name="Picture 10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12013" y="-9525"/>
            <a:ext cx="1931987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TextBox 8"/>
          <p:cNvSpPr txBox="1">
            <a:spLocks noChangeArrowheads="1"/>
          </p:cNvSpPr>
          <p:nvPr/>
        </p:nvSpPr>
        <p:spPr bwMode="auto">
          <a:xfrm>
            <a:off x="6500813" y="6581775"/>
            <a:ext cx="2643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Журнал «Математика» № 5/2012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7235825" cy="1439863"/>
          </a:xfrm>
          <a:prstGeom prst="rect">
            <a:avLst/>
          </a:prstGeom>
          <a:gradFill>
            <a:gsLst>
              <a:gs pos="0">
                <a:schemeClr val="accent1">
                  <a:alpha val="80000"/>
                </a:schemeClr>
              </a:gs>
              <a:gs pos="0">
                <a:schemeClr val="accent1"/>
              </a:gs>
              <a:gs pos="100000">
                <a:schemeClr val="accent1">
                  <a:alpha val="8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67" name="Title Placeholder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68421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GB" smtClean="0"/>
          </a:p>
        </p:txBody>
      </p:sp>
      <p:sp>
        <p:nvSpPr>
          <p:cNvPr id="112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0825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234E41-3FC1-476B-91EA-C757022CE7A3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F4EEC7-9433-4299-9621-DB644AE38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1272" name="Picture 10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35825" y="0"/>
            <a:ext cx="19081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TextBox 8"/>
          <p:cNvSpPr txBox="1">
            <a:spLocks noChangeArrowheads="1"/>
          </p:cNvSpPr>
          <p:nvPr/>
        </p:nvSpPr>
        <p:spPr bwMode="auto">
          <a:xfrm>
            <a:off x="0" y="6572250"/>
            <a:ext cx="23574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Журнал «Математика» №16/2011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>
    <p:wipe dir="d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7235825" cy="1439863"/>
          </a:xfrm>
          <a:prstGeom prst="rect">
            <a:avLst/>
          </a:prstGeom>
          <a:gradFill>
            <a:gsLst>
              <a:gs pos="0">
                <a:schemeClr val="accent1">
                  <a:alpha val="80000"/>
                </a:schemeClr>
              </a:gs>
              <a:gs pos="0">
                <a:schemeClr val="accent1"/>
              </a:gs>
              <a:gs pos="100000">
                <a:schemeClr val="accent1">
                  <a:alpha val="8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291" name="Title Placeholder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68421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GB" smtClean="0"/>
          </a:p>
        </p:txBody>
      </p:sp>
      <p:sp>
        <p:nvSpPr>
          <p:cNvPr id="122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0825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B5E0FE-554D-4786-B9D6-985E64C9BA42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EC13FF-6EA7-4691-874F-A05D2F2AC1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2296" name="Picture 10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31063" y="0"/>
            <a:ext cx="191293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TextBox 8"/>
          <p:cNvSpPr txBox="1">
            <a:spLocks noChangeArrowheads="1"/>
          </p:cNvSpPr>
          <p:nvPr/>
        </p:nvSpPr>
        <p:spPr bwMode="auto">
          <a:xfrm>
            <a:off x="6715125" y="6572250"/>
            <a:ext cx="24288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Журнал «Математика» №16/2011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ransition>
    <p:wipe dir="r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66000">
                <a:schemeClr val="accent4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4200000" scaled="0"/>
            <a:tileRect/>
          </a:gradFill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duotone>
              <a:prstClr val="black"/>
              <a:srgbClr val="990000">
                <a:tint val="45000"/>
                <a:satMod val="400000"/>
              </a:srgb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1435684">
            <a:off x="745923" y="465845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duotone>
              <a:prstClr val="black"/>
              <a:srgbClr val="990000">
                <a:tint val="45000"/>
                <a:satMod val="400000"/>
              </a:srgb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4096196">
            <a:off x="7953045" y="47316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13322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C0EEB2A-FF9A-4405-B1F2-28592CFA50F5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C53EF3C-D603-4F2F-B030-80E8818F5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9" name="TextBox 14"/>
          <p:cNvSpPr txBox="1">
            <a:spLocks noChangeArrowheads="1"/>
          </p:cNvSpPr>
          <p:nvPr/>
        </p:nvSpPr>
        <p:spPr bwMode="auto">
          <a:xfrm>
            <a:off x="6397625" y="6572250"/>
            <a:ext cx="2746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Журнал «Математика» №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/201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9763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795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64465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91E5CFA-1D6E-4657-89ED-B83338DFC4B3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E402438-EE76-4685-B8F7-17822F7A2E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1" name="TextBox 6"/>
          <p:cNvSpPr txBox="1">
            <a:spLocks noChangeArrowheads="1"/>
          </p:cNvSpPr>
          <p:nvPr/>
        </p:nvSpPr>
        <p:spPr bwMode="auto">
          <a:xfrm>
            <a:off x="6696075" y="6581775"/>
            <a:ext cx="2447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Журнал «Математика» № 4/2012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ru-RU" sz="4400" b="1" kern="1200">
          <a:solidFill>
            <a:srgbClr val="E46C0A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604A7B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604A7B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604A7B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7030A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7030A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0825" y="260350"/>
            <a:ext cx="8642350" cy="63468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7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2E6D4EA-8A24-40C4-8ADF-49C13E7D40C2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3325B93-C310-4CA3-B76E-5C308D5BE9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6" name="TextBox 14"/>
          <p:cNvSpPr txBox="1">
            <a:spLocks noChangeArrowheads="1"/>
          </p:cNvSpPr>
          <p:nvPr/>
        </p:nvSpPr>
        <p:spPr bwMode="auto">
          <a:xfrm>
            <a:off x="0" y="6581775"/>
            <a:ext cx="4121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Журнал «Математика» №17/2011</a:t>
            </a:r>
          </a:p>
        </p:txBody>
      </p:sp>
      <p:sp>
        <p:nvSpPr>
          <p:cNvPr id="16" name="Rectangle 11"/>
          <p:cNvSpPr/>
          <p:nvPr/>
        </p:nvSpPr>
        <p:spPr>
          <a:xfrm>
            <a:off x="250825" y="260350"/>
            <a:ext cx="8632825" cy="6346825"/>
          </a:xfrm>
          <a:prstGeom prst="rect">
            <a:avLst/>
          </a:prstGeom>
          <a:blipFill dpi="0" rotWithShape="1">
            <a:blip r:embed="rId8" cstate="print">
              <a:alphaModFix amt="20000"/>
              <a:grayscl/>
              <a:lum contrast="12000"/>
              <a:extLst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7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435684">
            <a:off x="53975" y="-9525"/>
            <a:ext cx="5683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4096196">
            <a:off x="8601075" y="-14288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9763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795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64465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6" descr="1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4478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 smtClean="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7A81359-3F42-486A-8464-4BB072D55D50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 smtClean="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3351280-DC2A-4636-A278-70FC7086D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black">
          <a:xfrm>
            <a:off x="-25400" y="1062038"/>
            <a:ext cx="7313613" cy="730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cs typeface="+mn-cs"/>
            </a:endParaRPr>
          </a:p>
        </p:txBody>
      </p:sp>
      <p:sp>
        <p:nvSpPr>
          <p:cNvPr id="16392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60338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3" name="TextBox 8"/>
          <p:cNvSpPr txBox="1">
            <a:spLocks noChangeArrowheads="1"/>
          </p:cNvSpPr>
          <p:nvPr/>
        </p:nvSpPr>
        <p:spPr bwMode="auto">
          <a:xfrm>
            <a:off x="6572250" y="6581775"/>
            <a:ext cx="2571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algn="r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r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r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r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r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Журнал «Математика» №14/2011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7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6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74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411AB8-486C-4D34-A3CA-882F96AB58D0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860201-3D89-41A9-B51C-586C6D6D9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9" name="TextBox 14"/>
          <p:cNvSpPr txBox="1">
            <a:spLocks noChangeArrowheads="1"/>
          </p:cNvSpPr>
          <p:nvPr/>
        </p:nvSpPr>
        <p:spPr bwMode="auto">
          <a:xfrm>
            <a:off x="6397625" y="6572250"/>
            <a:ext cx="2746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Журнал «Математика» №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/201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9763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795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64465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GB" smtClean="0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8E8D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07F79A2-FE35-48EE-AAB0-42F2B43727D2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E8D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8E8D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199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26988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Box 8"/>
          <p:cNvSpPr txBox="1">
            <a:spLocks noChangeArrowheads="1"/>
          </p:cNvSpPr>
          <p:nvPr/>
        </p:nvSpPr>
        <p:spPr bwMode="auto">
          <a:xfrm>
            <a:off x="0" y="6572250"/>
            <a:ext cx="2520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smtClean="0">
                <a:solidFill>
                  <a:srgbClr val="5F513E"/>
                </a:solidFill>
                <a:latin typeface="Times New Roman" pitchFamily="18" charset="0"/>
                <a:cs typeface="Times New Roman" pitchFamily="18" charset="0"/>
              </a:rPr>
              <a:t>Журнал «Математика» №17/2011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E4FC664-A274-4B2E-9732-C0D6408AC0A4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1F1CA75-95BC-48E3-AAC3-F972496673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21" descr="justpad"/>
          <p:cNvPicPr>
            <a:picLocks noChangeAspect="1" noChangeArrowheads="1"/>
          </p:cNvPicPr>
          <p:nvPr/>
        </p:nvPicPr>
        <p:blipFill>
          <a:blip r:embed="rId15"/>
          <a:srcRect l="1335" t="7620" r="3581" b="71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Box 7"/>
          <p:cNvSpPr txBox="1">
            <a:spLocks noChangeArrowheads="1"/>
          </p:cNvSpPr>
          <p:nvPr/>
        </p:nvSpPr>
        <p:spPr bwMode="auto">
          <a:xfrm>
            <a:off x="6600825" y="6581775"/>
            <a:ext cx="2543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Журнал «Математика» №16/2011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BA30EB12-A365-4EB6-8F16-8DEC40FC0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21" descr="justpad"/>
          <p:cNvPicPr>
            <a:picLocks noChangeAspect="1" noChangeArrowheads="1"/>
          </p:cNvPicPr>
          <p:nvPr/>
        </p:nvPicPr>
        <p:blipFill>
          <a:blip r:embed="rId4"/>
          <a:srcRect l="8786" t="7620" r="4909" b="9164"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TextBox 7"/>
          <p:cNvSpPr txBox="1">
            <a:spLocks noChangeArrowheads="1"/>
          </p:cNvSpPr>
          <p:nvPr/>
        </p:nvSpPr>
        <p:spPr bwMode="auto">
          <a:xfrm>
            <a:off x="6600825" y="6581775"/>
            <a:ext cx="2543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Журнал «Математика» №16/2011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6" descr="open-boo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800" y="14288"/>
            <a:ext cx="9001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274638"/>
            <a:ext cx="741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600200"/>
            <a:ext cx="7416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D4285CE-DF1B-4254-AC5A-FFC6E4219F60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2575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5475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00222B8-E544-4209-B8A4-BE8C2430D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Box 1"/>
          <p:cNvSpPr txBox="1">
            <a:spLocks noChangeArrowheads="1"/>
          </p:cNvSpPr>
          <p:nvPr/>
        </p:nvSpPr>
        <p:spPr bwMode="auto">
          <a:xfrm>
            <a:off x="6264275" y="6569075"/>
            <a:ext cx="2879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Журнал «Математика» №17/2011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6" descr="open-book"/>
          <p:cNvPicPr>
            <a:picLocks noChangeAspect="1" noChangeArrowheads="1"/>
          </p:cNvPicPr>
          <p:nvPr/>
        </p:nvPicPr>
        <p:blipFill>
          <a:blip r:embed="rId3"/>
          <a:srcRect l="2771" r="50832"/>
          <a:stretch>
            <a:fillRect/>
          </a:stretch>
        </p:blipFill>
        <p:spPr bwMode="auto">
          <a:xfrm>
            <a:off x="33338" y="14288"/>
            <a:ext cx="2738437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06" descr="open-book"/>
          <p:cNvPicPr>
            <a:picLocks noChangeAspect="1" noChangeArrowheads="1"/>
          </p:cNvPicPr>
          <p:nvPr/>
        </p:nvPicPr>
        <p:blipFill>
          <a:blip r:embed="rId3"/>
          <a:srcRect l="49474" r="1234"/>
          <a:stretch>
            <a:fillRect/>
          </a:stretch>
        </p:blipFill>
        <p:spPr bwMode="auto">
          <a:xfrm>
            <a:off x="2771775" y="14288"/>
            <a:ext cx="638175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6" descr="open-book"/>
          <p:cNvPicPr>
            <a:picLocks noChangeAspect="1" noChangeArrowheads="1"/>
          </p:cNvPicPr>
          <p:nvPr/>
        </p:nvPicPr>
        <p:blipFill>
          <a:blip r:embed="rId3"/>
          <a:srcRect l="50832" r="2771"/>
          <a:stretch>
            <a:fillRect/>
          </a:stretch>
        </p:blipFill>
        <p:spPr bwMode="auto">
          <a:xfrm>
            <a:off x="6372225" y="0"/>
            <a:ext cx="2738438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106" descr="open-book"/>
          <p:cNvPicPr>
            <a:picLocks noChangeAspect="1" noChangeArrowheads="1"/>
          </p:cNvPicPr>
          <p:nvPr/>
        </p:nvPicPr>
        <p:blipFill>
          <a:blip r:embed="rId3"/>
          <a:srcRect l="1234" r="49474"/>
          <a:stretch>
            <a:fillRect/>
          </a:stretch>
        </p:blipFill>
        <p:spPr bwMode="auto">
          <a:xfrm>
            <a:off x="-9525" y="14288"/>
            <a:ext cx="638175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D8D702-C6C4-4011-ABC4-78552BC3EC71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9C0145-8469-4AB0-B620-A4CBA0BEF3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6151" name="Picture 92" descr="oldbook5"/>
          <p:cNvPicPr>
            <a:picLocks noChangeAspect="1" noChangeArrowheads="1"/>
          </p:cNvPicPr>
          <p:nvPr/>
        </p:nvPicPr>
        <p:blipFill>
          <a:blip r:embed="rId4"/>
          <a:srcRect r="76852"/>
          <a:stretch>
            <a:fillRect/>
          </a:stretch>
        </p:blipFill>
        <p:spPr bwMode="auto">
          <a:xfrm>
            <a:off x="0" y="-26988"/>
            <a:ext cx="1066800" cy="691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flip="none" rotWithShape="1">
          <a:gsLst>
            <a:gs pos="50000">
              <a:srgbClr val="B2968A"/>
            </a:gs>
            <a:gs pos="0">
              <a:srgbClr val="83431F"/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2214563" y="1600200"/>
            <a:ext cx="6472237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0" y="60721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DA54BD4-F3B3-494B-9850-700B8D2ABEBB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F29C4BE-F71B-4F75-B151-2A59661776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0" name="TextBox 2"/>
          <p:cNvSpPr txBox="1">
            <a:spLocks noChangeArrowheads="1"/>
          </p:cNvSpPr>
          <p:nvPr/>
        </p:nvSpPr>
        <p:spPr bwMode="auto">
          <a:xfrm>
            <a:off x="0" y="6581775"/>
            <a:ext cx="32035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Журнал «Математика» № 1/2012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>
            <a:solidFill>
              <a:schemeClr val="bg2">
                <a:lumMod val="50000"/>
              </a:schemeClr>
            </a:solidFill>
          </a:ln>
          <a:solidFill>
            <a:srgbClr val="F9AD6F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9AD6F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9AD6F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9AD6F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9AD6F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9AD6F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9AD6F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9AD6F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9AD6F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28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Segoe Script" pitchFamily="34" charset="0"/>
              </a:rPr>
              <a:t>Смотр знаний по геометрии в 8 классе</a:t>
            </a:r>
            <a:endParaRPr lang="ru-RU" b="1" dirty="0">
              <a:latin typeface="Segoe 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714620"/>
            <a:ext cx="7572396" cy="1752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Тема «Четырехугольники. Площадь»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2285984" cy="2142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786578" y="6606000"/>
            <a:ext cx="2357422" cy="252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42910" y="214290"/>
            <a:ext cx="3992563" cy="64293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1. Четырехугольник является параллелограммом, если у него: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1) две стороны равны, а две другие параллельны;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2) диагонали пересекаются и точкой пересечения делятся пополам;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3) две пары равных сторон;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4) все стороны параллельны.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 Трапеция является равнобедренной,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если у нее:</a:t>
            </a:r>
          </a:p>
          <a:p>
            <a:pPr lvl="0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1) две стороны равны;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2) два угла равны;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3) основания параллельны и равны;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4) боковые стороны равны;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5) углы при основании равны.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3. Прямоугольником является:</a:t>
            </a:r>
          </a:p>
          <a:p>
            <a:pPr lvl="0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1) параллелограмм, у которого все </a:t>
            </a:r>
          </a:p>
          <a:p>
            <a:pPr lvl="0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стороны равны;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2) параллелограмм, у которого все углы прямые;</a:t>
            </a:r>
          </a:p>
          <a:p>
            <a:pPr lvl="0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3) четырехугольник, у которого диагонали равны;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4) четырехугольник, у которого противолежащие стороны равны;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5) параллелограмм, у которого диагонали равны.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29124" y="214291"/>
            <a:ext cx="442915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4. Четырехугольник является ромбом, если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у него: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1) диагонали перпендикулярны;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2) диагонали равны;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3) диагонали перпендикулярны и точкой пересечения делятся пополам;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4) диагонали точкой пересечения делятся пополам.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5. Квадратом является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1) параллелограмм, у которого все углы прямые;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2) ромб, у которого все углы прямые;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3) параллелограмм, у которого диагонали равны;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4) прямоугольник, у которого диагонали равны.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6. Выберите верное утверждение: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1) если в четырехугольнике диагонали равны и точкой пересечения делятся пополам, то этот четырехугольник — прямоугольник;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2) если в четырехугольнике две стороны параллельны и равны, то этот четырехугольник — ромб;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3) если в четырехугольнике две стороны равны, а два угла прямые, то этот четырехугольник – прямоугольник;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4) если в четырехугольнике диагонали равны, а один из углов прямой, то этот четырехугольник — квадрат.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072462" y="2643182"/>
            <a:ext cx="42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072462" y="1285860"/>
            <a:ext cx="42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29058" y="6286520"/>
            <a:ext cx="42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929058" y="3643314"/>
            <a:ext cx="42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29058" y="1285860"/>
            <a:ext cx="42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072462" y="4357694"/>
            <a:ext cx="42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</a:t>
            </a:r>
            <a:endParaRPr lang="ru-RU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>
                  <a:solidFill>
                    <a:srgbClr val="C000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Площади </a:t>
            </a:r>
            <a:r>
              <a:rPr lang="ru-RU" b="1" dirty="0" smtClean="0">
                <a:ln w="1905">
                  <a:solidFill>
                    <a:srgbClr val="C000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многоугольников:</a:t>
            </a:r>
            <a:br>
              <a:rPr lang="ru-RU" b="1" dirty="0" smtClean="0">
                <a:ln w="1905">
                  <a:solidFill>
                    <a:srgbClr val="C000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>
                  <a:solidFill>
                    <a:srgbClr val="C000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ln w="1905">
                  <a:solidFill>
                    <a:srgbClr val="C000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ля каждой фигуры написать формулу</a:t>
            </a:r>
            <a:endParaRPr lang="ru-RU" b="1" dirty="0">
              <a:ln w="1905">
                <a:solidFill>
                  <a:srgbClr val="C00000"/>
                </a:solidFill>
              </a:ln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" y="2071654"/>
            <a:ext cx="9143999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6643710"/>
            <a:ext cx="2285984" cy="2142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86446" y="214290"/>
            <a:ext cx="280318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643710"/>
            <a:ext cx="2285984" cy="21429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429124" y="857232"/>
            <a:ext cx="47148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параллелограмме </a:t>
            </a:r>
            <a:r>
              <a:rPr lang="en-US" sz="40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ABCD </a:t>
            </a:r>
            <a:r>
              <a:rPr lang="ru-RU" sz="40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</a:t>
            </a:r>
            <a:r>
              <a:rPr lang="en-US" sz="40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AD</a:t>
            </a:r>
            <a:r>
              <a:rPr lang="ru-RU" sz="40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= </a:t>
            </a:r>
            <a:r>
              <a:rPr lang="ru-RU" sz="4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6 см. Биссектрисы углов </a:t>
            </a:r>
            <a:r>
              <a:rPr lang="en-US" sz="40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ABC </a:t>
            </a:r>
            <a:r>
              <a:rPr lang="ru-RU" sz="4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</a:t>
            </a:r>
            <a:r>
              <a:rPr lang="en-US" sz="40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BCD </a:t>
            </a:r>
            <a:r>
              <a:rPr lang="ru-RU" sz="4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пересекаются в точке М. 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4214818"/>
            <a:ext cx="9144000" cy="2214578"/>
          </a:xfrm>
          <a:prstGeom prst="foldedCorner">
            <a:avLst>
              <a:gd name="adj" fmla="val 13851"/>
            </a:avLst>
          </a:prstGeom>
          <a:noFill/>
          <a:ln w="3175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l"/>
            <a:r>
              <a:rPr lang="ru-RU" sz="32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32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Monotype Corsiva" pitchFamily="66" charset="0"/>
              </a:rPr>
              <a:t>На прямых </a:t>
            </a:r>
            <a:r>
              <a:rPr lang="ru-RU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Monotype Corsiva" pitchFamily="66" charset="0"/>
              </a:rPr>
              <a:t>АВ </a:t>
            </a:r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Monotype Corsiva" pitchFamily="66" charset="0"/>
              </a:rPr>
              <a:t>и </a:t>
            </a:r>
            <a:r>
              <a:rPr lang="en-US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Monotype Corsiva" pitchFamily="66" charset="0"/>
              </a:rPr>
              <a:t>CD </a:t>
            </a:r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Monotype Corsiva" pitchFamily="66" charset="0"/>
              </a:rPr>
              <a:t>взяты точки </a:t>
            </a:r>
            <a:r>
              <a:rPr lang="ru-RU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Monotype Corsiva" pitchFamily="66" charset="0"/>
              </a:rPr>
              <a:t>Ки Р так, что А—В—К, </a:t>
            </a:r>
            <a:r>
              <a:rPr lang="en-US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Monotype Corsiva" pitchFamily="66" charset="0"/>
              </a:rPr>
              <a:t>D</a:t>
            </a:r>
            <a:r>
              <a:rPr lang="ru-RU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Monotype Corsiva" pitchFamily="66" charset="0"/>
              </a:rPr>
              <a:t>—</a:t>
            </a:r>
            <a:r>
              <a:rPr lang="en-US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Monotype Corsiva" pitchFamily="66" charset="0"/>
              </a:rPr>
              <a:t>C</a:t>
            </a:r>
            <a:r>
              <a:rPr lang="ru-RU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Monotype Corsiva" pitchFamily="66" charset="0"/>
              </a:rPr>
              <a:t>—</a:t>
            </a:r>
            <a:r>
              <a:rPr lang="en-US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Monotype Corsiva" pitchFamily="66" charset="0"/>
              </a:rPr>
              <a:t>P</a:t>
            </a:r>
            <a:r>
              <a:rPr lang="ru-RU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Monotype Corsiva" pitchFamily="66" charset="0"/>
              </a:rPr>
              <a:t>. </a:t>
            </a:r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Monotype Corsiva" pitchFamily="66" charset="0"/>
              </a:rPr>
              <a:t>Биссектрисы углов </a:t>
            </a:r>
            <a:r>
              <a:rPr lang="ru-RU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Monotype Corsiva" pitchFamily="66" charset="0"/>
              </a:rPr>
              <a:t>КВС </a:t>
            </a:r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Monotype Corsiva" pitchFamily="66" charset="0"/>
              </a:rPr>
              <a:t>и </a:t>
            </a:r>
            <a:r>
              <a:rPr lang="ru-RU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Monotype Corsiva" pitchFamily="66" charset="0"/>
              </a:rPr>
              <a:t>ВСР </a:t>
            </a:r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Monotype Corsiva" pitchFamily="66" charset="0"/>
              </a:rPr>
              <a:t>пересекаются в точке </a:t>
            </a:r>
            <a:r>
              <a:rPr lang="en-US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Monotype Corsiva" pitchFamily="66" charset="0"/>
              </a:rPr>
              <a:t>N</a:t>
            </a:r>
            <a:r>
              <a:rPr lang="ru-RU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Monotype Corsiva" pitchFamily="66" charset="0"/>
              </a:rPr>
              <a:t>. </a:t>
            </a:r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Monotype Corsiva" pitchFamily="66" charset="0"/>
              </a:rPr>
              <a:t>Найдите длину </a:t>
            </a:r>
            <a:r>
              <a:rPr lang="en-US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Monotype Corsiva" pitchFamily="66" charset="0"/>
              </a:rPr>
              <a:t>MN.</a:t>
            </a:r>
            <a:endParaRPr lang="ru-RU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86446" y="214290"/>
            <a:ext cx="280318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43042" y="4357694"/>
            <a:ext cx="7500958" cy="2214578"/>
          </a:xfrm>
          <a:prstGeom prst="foldedCorner">
            <a:avLst>
              <a:gd name="adj" fmla="val 13851"/>
            </a:avLst>
          </a:prstGeom>
          <a:noFill/>
          <a:ln w="3175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l"/>
            <a:r>
              <a:rPr lang="ru-RU" sz="32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32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Monotype Corsiva" pitchFamily="66" charset="0"/>
              </a:rPr>
              <a:t>Найдите площадь трапеции</a:t>
            </a:r>
            <a:r>
              <a:rPr lang="en-US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Monotype Corsiva" pitchFamily="66" charset="0"/>
              </a:rPr>
              <a:t>.</a:t>
            </a:r>
            <a:endParaRPr lang="ru-RU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643710"/>
            <a:ext cx="2285984" cy="21429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357686" y="1428736"/>
            <a:ext cx="47863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</a:t>
            </a:r>
            <a:r>
              <a:rPr lang="en-US" sz="4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равнобедренной трапеции диагонали взаимно перпендикулярны, высота трапеции равна 14 см. 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3116"/>
            <a:ext cx="7772400" cy="1470025"/>
          </a:xfrm>
        </p:spPr>
        <p:txBody>
          <a:bodyPr>
            <a:normAutofit/>
          </a:bodyPr>
          <a:lstStyle/>
          <a:p>
            <a:r>
              <a:rPr lang="ru-RU" sz="8000" dirty="0" smtClean="0"/>
              <a:t>Урок окончен!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2285984" cy="2142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-285776"/>
          <a:ext cx="8929718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6643710"/>
            <a:ext cx="2285984" cy="2142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0"/>
          <a:ext cx="8929718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6643710"/>
            <a:ext cx="2285984" cy="2142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500826" y="2000240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…</a:t>
            </a:r>
            <a:endParaRPr 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0"/>
          <a:ext cx="8929718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6643710"/>
            <a:ext cx="2285984" cy="2142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0"/>
          <a:ext cx="8929718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6643710"/>
            <a:ext cx="2285984" cy="2142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0"/>
          <a:ext cx="892971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6643710"/>
            <a:ext cx="2285984" cy="2142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1470025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bg1"/>
                </a:solidFill>
                <a:latin typeface="Segoe Script" pitchFamily="34" charset="0"/>
              </a:rPr>
              <a:t>План изучения геометрических фигур:</a:t>
            </a:r>
            <a:endParaRPr lang="ru-RU" sz="4800" b="1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000240"/>
            <a:ext cx="6400800" cy="685808"/>
          </a:xfrm>
        </p:spPr>
        <p:txBody>
          <a:bodyPr/>
          <a:lstStyle/>
          <a:p>
            <a:pPr marL="514350" indent="-514350" algn="l">
              <a:buAutoNum type="arabicParenR"/>
            </a:pPr>
            <a:r>
              <a:rPr lang="ru-RU" sz="4800" dirty="0" smtClean="0">
                <a:solidFill>
                  <a:schemeClr val="bg1"/>
                </a:solidFill>
              </a:rPr>
              <a:t>чертеж</a:t>
            </a:r>
            <a:r>
              <a:rPr lang="ru-RU" sz="4400" dirty="0" smtClean="0">
                <a:solidFill>
                  <a:schemeClr val="bg1"/>
                </a:solidFill>
              </a:rPr>
              <a:t>;</a:t>
            </a:r>
          </a:p>
          <a:p>
            <a:pPr marL="514350" indent="-514350" algn="l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57290" y="3000372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2) </a:t>
            </a:r>
            <a:r>
              <a:rPr lang="ru-RU" sz="4800" dirty="0" smtClean="0">
                <a:solidFill>
                  <a:schemeClr val="bg1"/>
                </a:solidFill>
              </a:rPr>
              <a:t>определение</a:t>
            </a:r>
            <a:r>
              <a:rPr lang="ru-RU" sz="4400" dirty="0" smtClean="0">
                <a:solidFill>
                  <a:schemeClr val="bg1"/>
                </a:solidFill>
              </a:rPr>
              <a:t>;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4143380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3) </a:t>
            </a:r>
            <a:r>
              <a:rPr lang="ru-RU" sz="4800" dirty="0" smtClean="0">
                <a:solidFill>
                  <a:schemeClr val="bg1"/>
                </a:solidFill>
              </a:rPr>
              <a:t>свойства</a:t>
            </a:r>
            <a:r>
              <a:rPr lang="ru-RU" sz="4400" dirty="0" smtClean="0">
                <a:solidFill>
                  <a:schemeClr val="bg1"/>
                </a:solidFill>
              </a:rPr>
              <a:t>;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28" y="5357826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4) </a:t>
            </a:r>
            <a:r>
              <a:rPr lang="ru-RU" sz="4800" dirty="0" smtClean="0">
                <a:solidFill>
                  <a:schemeClr val="bg1"/>
                </a:solidFill>
              </a:rPr>
              <a:t>признаки</a:t>
            </a:r>
            <a:r>
              <a:rPr lang="ru-RU" sz="4400" dirty="0" smtClean="0">
                <a:solidFill>
                  <a:schemeClr val="bg1"/>
                </a:solidFill>
              </a:rPr>
              <a:t>.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572264" y="6570000"/>
            <a:ext cx="2340000" cy="28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571472" y="0"/>
          <a:ext cx="8358250" cy="6908980"/>
        </p:xfrm>
        <a:graphic>
          <a:graphicData uri="http://schemas.openxmlformats.org/drawingml/2006/table">
            <a:tbl>
              <a:tblPr/>
              <a:tblGrid>
                <a:gridCol w="714380"/>
                <a:gridCol w="4286280"/>
                <a:gridCol w="671518"/>
                <a:gridCol w="671518"/>
                <a:gridCol w="671518"/>
                <a:gridCol w="671518"/>
                <a:gridCol w="671518"/>
              </a:tblGrid>
              <a:tr h="1643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</a:rPr>
                        <a:t>№ </a:t>
                      </a:r>
                      <a:r>
                        <a:rPr lang="ru-RU" sz="2000" b="1" dirty="0" err="1">
                          <a:latin typeface="Times New Roman"/>
                        </a:rPr>
                        <a:t>п</a:t>
                      </a:r>
                      <a:r>
                        <a:rPr lang="ru-RU" sz="2000" b="1" dirty="0">
                          <a:latin typeface="Times New Roman"/>
                        </a:rPr>
                        <a:t>/</a:t>
                      </a:r>
                      <a:r>
                        <a:rPr lang="ru-RU" sz="2000" b="1" dirty="0" err="1">
                          <a:latin typeface="Times New Roman"/>
                        </a:rPr>
                        <a:t>п</a:t>
                      </a:r>
                      <a:endParaRPr lang="ru-RU" sz="2000" dirty="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</a:rPr>
                        <a:t>Свойства четырехугольников</a:t>
                      </a:r>
                      <a:endParaRPr lang="ru-RU" sz="3200" dirty="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</a:rPr>
                        <a:t>параллелограмм</a:t>
                      </a:r>
                      <a:endParaRPr lang="ru-RU" sz="1600" dirty="0">
                        <a:latin typeface="Calibri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</a:rPr>
                        <a:t>равнобедренная трапеция</a:t>
                      </a:r>
                      <a:endParaRPr lang="ru-RU" sz="1600" dirty="0">
                        <a:latin typeface="Calibri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</a:rPr>
                        <a:t>прямоугольник</a:t>
                      </a:r>
                      <a:endParaRPr lang="ru-RU" sz="1600" dirty="0">
                        <a:latin typeface="Calibri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</a:rPr>
                        <a:t>ромб</a:t>
                      </a:r>
                      <a:endParaRPr lang="ru-RU" sz="1600" dirty="0">
                        <a:latin typeface="Calibri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</a:rPr>
                        <a:t>квадрат</a:t>
                      </a:r>
                      <a:endParaRPr lang="ru-RU" sz="1600" dirty="0">
                        <a:latin typeface="Calibri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</a:rPr>
                        <a:t>1</a:t>
                      </a:r>
                      <a:endParaRPr lang="ru-RU" sz="2000" dirty="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</a:rPr>
                        <a:t>Сумма углов равна 360°</a:t>
                      </a:r>
                      <a:endParaRPr lang="ru-RU" sz="2000" dirty="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</a:rPr>
                        <a:t>2</a:t>
                      </a:r>
                      <a:endParaRPr lang="ru-RU" sz="2000" dirty="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</a:rPr>
                        <a:t>Противоположные стороны попарно параллельны</a:t>
                      </a:r>
                      <a:endParaRPr lang="ru-RU" sz="2000" dirty="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</a:rPr>
                        <a:t>3</a:t>
                      </a:r>
                      <a:endParaRPr lang="ru-RU" sz="2000" dirty="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</a:rPr>
                        <a:t>Противоположные стороны равны</a:t>
                      </a:r>
                      <a:endParaRPr lang="ru-RU" sz="2000" dirty="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</a:rPr>
                        <a:t>4</a:t>
                      </a:r>
                      <a:endParaRPr lang="ru-RU" sz="2000" dirty="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</a:rPr>
                        <a:t>Противоположные углы равны</a:t>
                      </a:r>
                      <a:endParaRPr lang="ru-RU" sz="2000" dirty="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</a:rPr>
                        <a:t>5</a:t>
                      </a:r>
                      <a:endParaRPr lang="ru-RU" sz="2000" dirty="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</a:rPr>
                        <a:t>Углы при основаниях равны</a:t>
                      </a:r>
                      <a:endParaRPr lang="ru-RU" sz="2000" dirty="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</a:rPr>
                        <a:t>6</a:t>
                      </a:r>
                      <a:endParaRPr lang="ru-RU" sz="2000" dirty="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</a:rPr>
                        <a:t>Все стороны равны</a:t>
                      </a:r>
                      <a:endParaRPr lang="ru-RU" sz="2000" dirty="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</a:rPr>
                        <a:t>7</a:t>
                      </a:r>
                      <a:endParaRPr lang="ru-RU" sz="2000" dirty="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</a:rPr>
                        <a:t>Все углы прямые</a:t>
                      </a:r>
                      <a:endParaRPr lang="ru-RU" sz="2000" dirty="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</a:rPr>
                        <a:t>8</a:t>
                      </a:r>
                      <a:endParaRPr lang="ru-RU" sz="2000" dirty="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</a:rPr>
                        <a:t>Диагонали пересекаются и точкой пересечения делятся пополам</a:t>
                      </a:r>
                      <a:endParaRPr lang="ru-RU" sz="2000" dirty="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</a:rPr>
                        <a:t>9</a:t>
                      </a:r>
                      <a:endParaRPr lang="ru-RU" sz="2000" dirty="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</a:rPr>
                        <a:t>Диагонали равны</a:t>
                      </a:r>
                      <a:endParaRPr lang="ru-RU" sz="2000" dirty="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</a:rPr>
                        <a:t>10</a:t>
                      </a:r>
                      <a:endParaRPr lang="ru-RU" sz="2000" dirty="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tabLst/>
                      </a:pPr>
                      <a:r>
                        <a:rPr lang="ru-RU" sz="2000" dirty="0">
                          <a:latin typeface="Times New Roman"/>
                        </a:rPr>
                        <a:t>Диагонали взаимно перпендикулярны</a:t>
                      </a:r>
                      <a:endParaRPr lang="ru-RU" sz="2000" dirty="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</a:rPr>
                        <a:t>11</a:t>
                      </a:r>
                      <a:endParaRPr lang="ru-RU" sz="2000" dirty="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</a:rPr>
                        <a:t>Диагонали являются биссектрисами углов</a:t>
                      </a:r>
                      <a:endParaRPr lang="ru-RU" sz="2000" dirty="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715008" y="1643050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+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358214" y="5357826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+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072330" y="5357826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+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357950" y="5357826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+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358214" y="5715016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+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715272" y="5715016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+</a:t>
            </a:r>
            <a:endParaRPr lang="ru-RU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358214" y="6286520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+</a:t>
            </a:r>
            <a:endParaRPr lang="ru-RU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715272" y="6286520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+</a:t>
            </a:r>
            <a:endParaRPr lang="ru-RU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357950" y="1643050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+</a:t>
            </a:r>
            <a:endParaRPr lang="ru-RU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072330" y="1643050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+</a:t>
            </a:r>
            <a:endParaRPr lang="ru-RU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715272" y="1643050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+</a:t>
            </a:r>
            <a:endParaRPr lang="ru-RU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358214" y="1643050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+</a:t>
            </a:r>
            <a:endParaRPr lang="ru-RU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715272" y="4786322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+</a:t>
            </a:r>
            <a:endParaRPr lang="ru-RU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072330" y="4786322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+</a:t>
            </a:r>
            <a:endParaRPr lang="ru-RU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715008" y="4786322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+</a:t>
            </a:r>
            <a:endParaRPr lang="ru-RU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358214" y="4286256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+</a:t>
            </a:r>
            <a:endParaRPr lang="ru-RU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072330" y="4286256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+</a:t>
            </a:r>
            <a:endParaRPr lang="ru-RU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358214" y="4786322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+</a:t>
            </a:r>
            <a:endParaRPr lang="ru-RU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715008" y="3071810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+</a:t>
            </a:r>
            <a:endParaRPr lang="ru-RU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357950" y="3500438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+</a:t>
            </a:r>
            <a:endParaRPr lang="ru-RU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8358214" y="3857628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+</a:t>
            </a:r>
            <a:endParaRPr lang="ru-RU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715272" y="3857628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+</a:t>
            </a:r>
            <a:endParaRPr lang="ru-RU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715008" y="2143116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+</a:t>
            </a:r>
            <a:endParaRPr lang="ru-RU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7072330" y="2714620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+</a:t>
            </a:r>
            <a:endParaRPr lang="ru-RU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715008" y="2714620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+</a:t>
            </a:r>
            <a:endParaRPr lang="ru-RU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715272" y="3071810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+</a:t>
            </a:r>
            <a:endParaRPr lang="ru-RU" sz="2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7072330" y="2143116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+</a:t>
            </a:r>
            <a:endParaRPr lang="ru-RU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715272" y="2143116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+</a:t>
            </a:r>
            <a:endParaRPr lang="ru-RU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8358214" y="2143116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+</a:t>
            </a:r>
            <a:endParaRPr lang="ru-RU" sz="2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1736" y="1988820"/>
            <a:ext cx="4000528" cy="2019300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ru-RU" sz="3200" dirty="0" smtClean="0">
                <a:latin typeface="Calibri" pitchFamily="34" charset="0"/>
              </a:rPr>
              <a:t>Признаки четырехугольников</a:t>
            </a:r>
            <a:endParaRPr lang="ru-RU" sz="3200" dirty="0">
              <a:latin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theme/_rels/them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theme/_rels/them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theme/theme1.xml><?xml version="1.0" encoding="utf-8"?>
<a:theme xmlns:a="http://schemas.openxmlformats.org/drawingml/2006/main" name="Тема4">
  <a:themeElements>
    <a:clrScheme name="Другая 13">
      <a:dk1>
        <a:srgbClr val="3F6C19"/>
      </a:dk1>
      <a:lt1>
        <a:sysClr val="window" lastClr="FFFFFF"/>
      </a:lt1>
      <a:dk2>
        <a:srgbClr val="FAD0E4"/>
      </a:dk2>
      <a:lt2>
        <a:srgbClr val="87D447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Тема Office">
  <a:themeElements>
    <a:clrScheme name="Custom 281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697277"/>
      </a:accent1>
      <a:accent2>
        <a:srgbClr val="6BA7F8"/>
      </a:accent2>
      <a:accent3>
        <a:srgbClr val="C3DBFC"/>
      </a:accent3>
      <a:accent4>
        <a:srgbClr val="0A2793"/>
      </a:accent4>
      <a:accent5>
        <a:srgbClr val="C0E8FD"/>
      </a:accent5>
      <a:accent6>
        <a:srgbClr val="6097E1"/>
      </a:accent6>
      <a:hlink>
        <a:srgbClr val="0B6DEF"/>
      </a:hlink>
      <a:folHlink>
        <a:srgbClr val="237DF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Тема Office">
  <a:themeElements>
    <a:clrScheme name="Custom 155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B8D98A"/>
      </a:accent1>
      <a:accent2>
        <a:srgbClr val="6BA7F8"/>
      </a:accent2>
      <a:accent3>
        <a:srgbClr val="C3DBFC"/>
      </a:accent3>
      <a:accent4>
        <a:srgbClr val="0A2793"/>
      </a:accent4>
      <a:accent5>
        <a:srgbClr val="C0E8FD"/>
      </a:accent5>
      <a:accent6>
        <a:srgbClr val="6097E1"/>
      </a:accent6>
      <a:hlink>
        <a:srgbClr val="0B6DEF"/>
      </a:hlink>
      <a:folHlink>
        <a:srgbClr val="237DF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Тема Office">
  <a:themeElements>
    <a:clrScheme name="Custom 177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6BA7F8"/>
      </a:accent1>
      <a:accent2>
        <a:srgbClr val="6BA7F8"/>
      </a:accent2>
      <a:accent3>
        <a:srgbClr val="C3DBFC"/>
      </a:accent3>
      <a:accent4>
        <a:srgbClr val="0A2793"/>
      </a:accent4>
      <a:accent5>
        <a:srgbClr val="C0E8FD"/>
      </a:accent5>
      <a:accent6>
        <a:srgbClr val="6097E1"/>
      </a:accent6>
      <a:hlink>
        <a:srgbClr val="0B6DEF"/>
      </a:hlink>
      <a:folHlink>
        <a:srgbClr val="237DF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Кнопка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CSC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_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590TGp_climb_dark">
  <a:themeElements>
    <a:clrScheme name="Тема Office 2">
      <a:dk1>
        <a:srgbClr val="5F5F5F"/>
      </a:dk1>
      <a:lt1>
        <a:srgbClr val="FFFFFF"/>
      </a:lt1>
      <a:dk2>
        <a:srgbClr val="232751"/>
      </a:dk2>
      <a:lt2>
        <a:srgbClr val="CCFFCC"/>
      </a:lt2>
      <a:accent1>
        <a:srgbClr val="62A2DC"/>
      </a:accent1>
      <a:accent2>
        <a:srgbClr val="E29B54"/>
      </a:accent2>
      <a:accent3>
        <a:srgbClr val="ACACB3"/>
      </a:accent3>
      <a:accent4>
        <a:srgbClr val="DADADA"/>
      </a:accent4>
      <a:accent5>
        <a:srgbClr val="B7CEEB"/>
      </a:accent5>
      <a:accent6>
        <a:srgbClr val="CD8C4B"/>
      </a:accent6>
      <a:hlink>
        <a:srgbClr val="83CE5A"/>
      </a:hlink>
      <a:folHlink>
        <a:srgbClr val="DE585B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808080"/>
        </a:dk1>
        <a:lt1>
          <a:srgbClr val="FFFFFF"/>
        </a:lt1>
        <a:dk2>
          <a:srgbClr val="003366"/>
        </a:dk2>
        <a:lt2>
          <a:srgbClr val="FFFFCC"/>
        </a:lt2>
        <a:accent1>
          <a:srgbClr val="79CE24"/>
        </a:accent1>
        <a:accent2>
          <a:srgbClr val="E45267"/>
        </a:accent2>
        <a:accent3>
          <a:srgbClr val="AAADB8"/>
        </a:accent3>
        <a:accent4>
          <a:srgbClr val="DADADA"/>
        </a:accent4>
        <a:accent5>
          <a:srgbClr val="BEE3AC"/>
        </a:accent5>
        <a:accent6>
          <a:srgbClr val="CF495D"/>
        </a:accent6>
        <a:hlink>
          <a:srgbClr val="5FC3D7"/>
        </a:hlink>
        <a:folHlink>
          <a:srgbClr val="FAA7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5F5F5F"/>
        </a:dk1>
        <a:lt1>
          <a:srgbClr val="FFFFFF"/>
        </a:lt1>
        <a:dk2>
          <a:srgbClr val="232751"/>
        </a:dk2>
        <a:lt2>
          <a:srgbClr val="CCFFCC"/>
        </a:lt2>
        <a:accent1>
          <a:srgbClr val="62A2DC"/>
        </a:accent1>
        <a:accent2>
          <a:srgbClr val="E29B54"/>
        </a:accent2>
        <a:accent3>
          <a:srgbClr val="ACACB3"/>
        </a:accent3>
        <a:accent4>
          <a:srgbClr val="DADADA"/>
        </a:accent4>
        <a:accent5>
          <a:srgbClr val="B7CEEB"/>
        </a:accent5>
        <a:accent6>
          <a:srgbClr val="CD8C4B"/>
        </a:accent6>
        <a:hlink>
          <a:srgbClr val="83CE5A"/>
        </a:hlink>
        <a:folHlink>
          <a:srgbClr val="DE585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5F5F5F"/>
        </a:dk1>
        <a:lt1>
          <a:srgbClr val="FFFFFF"/>
        </a:lt1>
        <a:dk2>
          <a:srgbClr val="504736"/>
        </a:dk2>
        <a:lt2>
          <a:srgbClr val="CCECFF"/>
        </a:lt2>
        <a:accent1>
          <a:srgbClr val="DE6084"/>
        </a:accent1>
        <a:accent2>
          <a:srgbClr val="63B1C9"/>
        </a:accent2>
        <a:accent3>
          <a:srgbClr val="B3B1AE"/>
        </a:accent3>
        <a:accent4>
          <a:srgbClr val="DADADA"/>
        </a:accent4>
        <a:accent5>
          <a:srgbClr val="ECB6C2"/>
        </a:accent5>
        <a:accent6>
          <a:srgbClr val="59A0B6"/>
        </a:accent6>
        <a:hlink>
          <a:srgbClr val="D08B58"/>
        </a:hlink>
        <a:folHlink>
          <a:srgbClr val="67D53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_Кнопка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резентация Microsoft Office PowerPoint">
  <a:themeElements>
    <a:clrScheme name="Другая 1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5">
      <a:dk1>
        <a:srgbClr val="000066"/>
      </a:dk1>
      <a:lt1>
        <a:srgbClr val="FFFFFF"/>
      </a:lt1>
      <a:dk2>
        <a:srgbClr val="000066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56"/>
      </a:accent4>
      <a:accent5>
        <a:srgbClr val="DAEDEF"/>
      </a:accent5>
      <a:accent6>
        <a:srgbClr val="2D2D8A"/>
      </a:accent6>
      <a:hlink>
        <a:srgbClr val="000066"/>
      </a:hlink>
      <a:folHlink>
        <a:srgbClr val="3333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">
      <a:dk1>
        <a:srgbClr val="4C4C4C"/>
      </a:dk1>
      <a:lt1>
        <a:srgbClr val="FFFFFF"/>
      </a:lt1>
      <a:dk2>
        <a:srgbClr val="66CCFF"/>
      </a:dk2>
      <a:lt2>
        <a:srgbClr val="666666"/>
      </a:lt2>
      <a:accent1>
        <a:srgbClr val="66CCFF"/>
      </a:accent1>
      <a:accent2>
        <a:srgbClr val="00FF80"/>
      </a:accent2>
      <a:accent3>
        <a:srgbClr val="FFFFFF"/>
      </a:accent3>
      <a:accent4>
        <a:srgbClr val="404040"/>
      </a:accent4>
      <a:accent5>
        <a:srgbClr val="B8E2FF"/>
      </a:accent5>
      <a:accent6>
        <a:srgbClr val="00E773"/>
      </a:accent6>
      <a:hlink>
        <a:srgbClr val="666666"/>
      </a:hlink>
      <a:folHlink>
        <a:srgbClr val="FF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CE4F0"/>
      </a:accent1>
      <a:accent2>
        <a:srgbClr val="8BA5CE"/>
      </a:accent2>
      <a:accent3>
        <a:srgbClr val="FFFFFF"/>
      </a:accent3>
      <a:accent4>
        <a:srgbClr val="000000"/>
      </a:accent4>
      <a:accent5>
        <a:srgbClr val="EBEFF6"/>
      </a:accent5>
      <a:accent6>
        <a:srgbClr val="7D95BA"/>
      </a:accent6>
      <a:hlink>
        <a:srgbClr val="3F598D"/>
      </a:hlink>
      <a:folHlink>
        <a:srgbClr val="4F70B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CE4F0"/>
        </a:accent1>
        <a:accent2>
          <a:srgbClr val="8BA5CE"/>
        </a:accent2>
        <a:accent3>
          <a:srgbClr val="FFFFFF"/>
        </a:accent3>
        <a:accent4>
          <a:srgbClr val="000000"/>
        </a:accent4>
        <a:accent5>
          <a:srgbClr val="EBEFF6"/>
        </a:accent5>
        <a:accent6>
          <a:srgbClr val="7D95BA"/>
        </a:accent6>
        <a:hlink>
          <a:srgbClr val="3F598D"/>
        </a:hlink>
        <a:folHlink>
          <a:srgbClr val="4F70B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karand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255</TotalTime>
  <Words>328</Words>
  <PresentationFormat>Экран (4:3)</PresentationFormat>
  <Paragraphs>149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18</vt:i4>
      </vt:variant>
      <vt:variant>
        <vt:lpstr>Заголовки слайдов</vt:lpstr>
      </vt:variant>
      <vt:variant>
        <vt:i4>14</vt:i4>
      </vt:variant>
    </vt:vector>
  </HeadingPairs>
  <TitlesOfParts>
    <vt:vector size="32" baseType="lpstr">
      <vt:lpstr>Тема4</vt:lpstr>
      <vt:lpstr>Презентация Microsoft Office PowerPoint</vt:lpstr>
      <vt:lpstr>Default Design</vt:lpstr>
      <vt:lpstr>1_Default Design</vt:lpstr>
      <vt:lpstr>2_Default Design</vt:lpstr>
      <vt:lpstr>Специальное оформление</vt:lpstr>
      <vt:lpstr>1_Специальное оформление</vt:lpstr>
      <vt:lpstr>2_Специальное оформление</vt:lpstr>
      <vt:lpstr>karand</vt:lpstr>
      <vt:lpstr>3_Специальное оформление</vt:lpstr>
      <vt:lpstr>1_Тема Office</vt:lpstr>
      <vt:lpstr>2_Тема Office</vt:lpstr>
      <vt:lpstr>3_Тема Office</vt:lpstr>
      <vt:lpstr>Кнопка</vt:lpstr>
      <vt:lpstr>CSC</vt:lpstr>
      <vt:lpstr>1_Кнопка</vt:lpstr>
      <vt:lpstr>590TGp_climb_dark</vt:lpstr>
      <vt:lpstr>2_Кнопка</vt:lpstr>
      <vt:lpstr>Смотр знаний по геометрии в 8 классе</vt:lpstr>
      <vt:lpstr>Слайд 2</vt:lpstr>
      <vt:lpstr>Слайд 3</vt:lpstr>
      <vt:lpstr>Слайд 4</vt:lpstr>
      <vt:lpstr>Слайд 5</vt:lpstr>
      <vt:lpstr>Слайд 6</vt:lpstr>
      <vt:lpstr>План изучения геометрических фигур:</vt:lpstr>
      <vt:lpstr>Слайд 8</vt:lpstr>
      <vt:lpstr>Признаки четырехугольников</vt:lpstr>
      <vt:lpstr>Слайд 10</vt:lpstr>
      <vt:lpstr>Площади многоугольников: для каждой фигуры написать формулу</vt:lpstr>
      <vt:lpstr>  На прямых АВ и CD взяты точки Ки Р так, что А—В—К, D—C—P. Биссектрисы углов КВС и ВСР пересекаются в точке N. Найдите длину MN.</vt:lpstr>
      <vt:lpstr>  Найдите площадь трапеции.</vt:lpstr>
      <vt:lpstr>Урок окончен!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Смотр знаний по геометрии в 8 классе</dc:title>
  <cp:lastModifiedBy>Games</cp:lastModifiedBy>
  <cp:revision>27</cp:revision>
  <dcterms:modified xsi:type="dcterms:W3CDTF">2018-04-23T14:42:37Z</dcterms:modified>
</cp:coreProperties>
</file>