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4400" b="1" kern="1200">
        <a:solidFill>
          <a:srgbClr val="FF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andara" pitchFamily="34" charset="0"/>
        <a:ea typeface="+mn-ea"/>
        <a:cs typeface="Times New Roman" pitchFamily="18" charset="0"/>
      </a:defRPr>
    </a:lvl1pPr>
    <a:lvl2pPr marL="457200" algn="ctr" rtl="0" fontAlgn="base">
      <a:spcBef>
        <a:spcPct val="0"/>
      </a:spcBef>
      <a:spcAft>
        <a:spcPct val="0"/>
      </a:spcAft>
      <a:defRPr sz="4400" b="1" kern="1200">
        <a:solidFill>
          <a:srgbClr val="FF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andara" pitchFamily="34" charset="0"/>
        <a:ea typeface="+mn-ea"/>
        <a:cs typeface="Times New Roman" pitchFamily="18" charset="0"/>
      </a:defRPr>
    </a:lvl2pPr>
    <a:lvl3pPr marL="914400" algn="ctr" rtl="0" fontAlgn="base">
      <a:spcBef>
        <a:spcPct val="0"/>
      </a:spcBef>
      <a:spcAft>
        <a:spcPct val="0"/>
      </a:spcAft>
      <a:defRPr sz="4400" b="1" kern="1200">
        <a:solidFill>
          <a:srgbClr val="FF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andara" pitchFamily="34" charset="0"/>
        <a:ea typeface="+mn-ea"/>
        <a:cs typeface="Times New Roman" pitchFamily="18" charset="0"/>
      </a:defRPr>
    </a:lvl3pPr>
    <a:lvl4pPr marL="1371600" algn="ctr" rtl="0" fontAlgn="base">
      <a:spcBef>
        <a:spcPct val="0"/>
      </a:spcBef>
      <a:spcAft>
        <a:spcPct val="0"/>
      </a:spcAft>
      <a:defRPr sz="4400" b="1" kern="1200">
        <a:solidFill>
          <a:srgbClr val="FF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andara" pitchFamily="34" charset="0"/>
        <a:ea typeface="+mn-ea"/>
        <a:cs typeface="Times New Roman" pitchFamily="18" charset="0"/>
      </a:defRPr>
    </a:lvl4pPr>
    <a:lvl5pPr marL="1828800" algn="ctr" rtl="0" fontAlgn="base">
      <a:spcBef>
        <a:spcPct val="0"/>
      </a:spcBef>
      <a:spcAft>
        <a:spcPct val="0"/>
      </a:spcAft>
      <a:defRPr sz="4400" b="1" kern="1200">
        <a:solidFill>
          <a:srgbClr val="FF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andara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4400" b="1" kern="1200">
        <a:solidFill>
          <a:srgbClr val="FF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andara" pitchFamily="34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4400" b="1" kern="1200">
        <a:solidFill>
          <a:srgbClr val="FF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andara" pitchFamily="34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4400" b="1" kern="1200">
        <a:solidFill>
          <a:srgbClr val="FF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andara" pitchFamily="34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4400" b="1" kern="1200">
        <a:solidFill>
          <a:srgbClr val="FF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andara" pitchFamily="34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9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1060C-4210-4B8F-9F60-F31796BF53CB}" type="datetimeFigureOut">
              <a:rPr lang="ru-RU"/>
              <a:pPr>
                <a:defRPr/>
              </a:pPr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260BE-37F3-4A78-AC67-9993226EC6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3A0B7-3786-49BA-8EF3-20E13B5B536E}" type="datetimeFigureOut">
              <a:rPr lang="ru-RU"/>
              <a:pPr>
                <a:defRPr/>
              </a:pPr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7D29E-1A49-4794-85A5-93FEB5D8B0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D98B2-5D24-4DCC-89CF-EEBE87B627C9}" type="datetimeFigureOut">
              <a:rPr lang="ru-RU"/>
              <a:pPr>
                <a:defRPr/>
              </a:pPr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23739-DFE8-407E-8848-92208B3D78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73367-CD27-4125-B5D4-8E5FC8E7BCD6}" type="datetimeFigureOut">
              <a:rPr lang="ru-RU"/>
              <a:pPr>
                <a:defRPr/>
              </a:pPr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4237D-72E3-426B-B445-EFD37143B4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B1B45-E2F7-46FC-9D7F-F626ECCFE27B}" type="datetimeFigureOut">
              <a:rPr lang="ru-RU"/>
              <a:pPr>
                <a:defRPr/>
              </a:pPr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50A4F-4CD7-401C-927B-BC83BB2EBC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B84D2-9391-468D-8D8D-515388712B16}" type="datetimeFigureOut">
              <a:rPr lang="ru-RU"/>
              <a:pPr>
                <a:defRPr/>
              </a:pPr>
              <a:t>14.12.2020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91609-FF02-49FF-8AA4-4F690E1F82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DC7CE-31F2-46E2-91CF-67C9D4C8F326}" type="datetimeFigureOut">
              <a:rPr lang="ru-RU"/>
              <a:pPr>
                <a:defRPr/>
              </a:pPr>
              <a:t>14.12.2020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9EE8B-84E5-4187-91C8-F7E1B15C22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438CC-1E09-4574-9E47-928FC5EB6E96}" type="datetimeFigureOut">
              <a:rPr lang="ru-RU"/>
              <a:pPr>
                <a:defRPr/>
              </a:pPr>
              <a:t>14.12.2020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44A7B-BFB0-4A8F-A7ED-0E65DF6FB9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5485E-4DE5-44B9-B3F8-7D7CBD33FB24}" type="datetimeFigureOut">
              <a:rPr lang="ru-RU"/>
              <a:pPr>
                <a:defRPr/>
              </a:pPr>
              <a:t>14.12.2020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0A6E4-3606-44FB-8D3C-5CC4F2D76C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03134-545A-43CB-9C00-88D65B9E3D3E}" type="datetimeFigureOut">
              <a:rPr lang="ru-RU"/>
              <a:pPr>
                <a:defRPr/>
              </a:pPr>
              <a:t>14.12.2020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E483F-3B4A-44AD-A70E-58D80C151A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16F3B-3663-498E-8F5A-9426F8632013}" type="datetimeFigureOut">
              <a:rPr lang="ru-RU"/>
              <a:pPr>
                <a:defRPr/>
              </a:pPr>
              <a:t>14.12.2020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6E96D-097D-4954-853F-4FEC391BCE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5FDEF6FB-AD9D-4B00-87AA-120DEB13D730}" type="datetimeFigureOut">
              <a:rPr lang="ru-RU"/>
              <a:pPr>
                <a:defRPr/>
              </a:pPr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439AA380-0BE9-42B8-9E75-375D602DFD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3" descr="C:\Users\Виктория\Desktop\qgkWXaONsbc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188" y="5084763"/>
            <a:ext cx="1187450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67175" y="188913"/>
            <a:ext cx="4745038" cy="1470025"/>
          </a:xfrm>
        </p:spPr>
        <p:txBody>
          <a:bodyPr>
            <a:normAutofit/>
          </a:bodyPr>
          <a:lstStyle/>
          <a:p>
            <a:pPr eaLnBrk="1" hangingPunct="1"/>
            <a:r>
              <a:rPr lang="ru-RU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  <a:cs typeface="Times New Roman" pitchFamily="18" charset="0"/>
              </a:rPr>
              <a:t>ЗНАЮТ взрослые и дети!</a:t>
            </a: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825" y="5589588"/>
            <a:ext cx="7524750" cy="7556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Сообщите о факте совершения киберпреступления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 правоохранительные органы</a:t>
            </a:r>
          </a:p>
          <a:p>
            <a:pPr eaLnBrk="1" hangingPunct="1">
              <a:lnSpc>
                <a:spcPct val="80000"/>
              </a:lnSpc>
            </a:pPr>
            <a:endParaRPr lang="ru-RU" sz="200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285750" y="6308725"/>
            <a:ext cx="8858250" cy="4318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 b="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*при подготовке данной социальной рекламы использован рисунок воспитанников 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 b="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ГКУ СО «СРЦН «Южаковский» Пригородного района</a:t>
            </a:r>
          </a:p>
        </p:txBody>
      </p:sp>
      <p:sp>
        <p:nvSpPr>
          <p:cNvPr id="13318" name="Заголовок 1"/>
          <p:cNvSpPr txBox="1">
            <a:spLocks/>
          </p:cNvSpPr>
          <p:nvPr/>
        </p:nvSpPr>
        <p:spPr bwMode="auto">
          <a:xfrm>
            <a:off x="3995738" y="1628775"/>
            <a:ext cx="4903787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3319" name="Picture 3" descr="C:\Users\Мвидео\Desktop\Рисунок 2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333375"/>
            <a:ext cx="3703637" cy="509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924300" y="1700213"/>
            <a:ext cx="5097463" cy="31384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mbria" pitchFamily="18" charset="0"/>
                <a:cs typeface="Tahoma" pitchFamily="34" charset="0"/>
              </a:rPr>
              <a:t>СОЗДАНИЕ</a:t>
            </a:r>
          </a:p>
          <a:p>
            <a:r>
              <a:rPr lang="ru-RU"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mbria" pitchFamily="18" charset="0"/>
                <a:cs typeface="Tahoma" pitchFamily="34" charset="0"/>
              </a:rPr>
              <a:t> ИСПОЛЬЗОВАНИЕ </a:t>
            </a:r>
          </a:p>
          <a:p>
            <a:r>
              <a:rPr lang="ru-RU"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mbria" pitchFamily="18" charset="0"/>
                <a:cs typeface="Tahoma" pitchFamily="34" charset="0"/>
              </a:rPr>
              <a:t>РАСПРОСТРАНЕНИЕ</a:t>
            </a:r>
          </a:p>
          <a:p>
            <a:r>
              <a:rPr lang="ru-RU"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mbria" pitchFamily="18" charset="0"/>
                <a:cs typeface="Tahoma" pitchFamily="34" charset="0"/>
              </a:rPr>
              <a:t>вредоносных компьютерных программ </a:t>
            </a:r>
          </a:p>
          <a:p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  <a:cs typeface="Tahoma" pitchFamily="34" charset="0"/>
              </a:rPr>
              <a:t>ПРЕСТУПЛЕНИЕ </a:t>
            </a: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!</a:t>
            </a:r>
            <a:endParaRPr lang="ru-RU"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  <a:cs typeface="Tahoma" pitchFamily="34" charset="0"/>
            </a:endParaRPr>
          </a:p>
          <a:p>
            <a:r>
              <a:rPr lang="ru-RU"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mbria" pitchFamily="18" charset="0"/>
                <a:cs typeface="Tahoma" pitchFamily="34" charset="0"/>
              </a:rPr>
              <a:t> </a:t>
            </a: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7</a:t>
            </a:r>
            <a:r>
              <a:rPr lang="ru-RU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 </a:t>
            </a:r>
            <a:r>
              <a:rPr lang="ru-RU"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лет </a:t>
            </a:r>
            <a:r>
              <a:rPr lang="ru-RU" sz="2000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лишения свободы</a:t>
            </a:r>
          </a:p>
          <a:p>
            <a:r>
              <a:rPr lang="ru-RU" sz="1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mbria" pitchFamily="18" charset="0"/>
                <a:ea typeface="Shruti" pitchFamily="2"/>
                <a:cs typeface="Shruti" pitchFamily="2"/>
              </a:rPr>
              <a:t>(</a:t>
            </a:r>
            <a:r>
              <a:rPr lang="ru-RU" sz="1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mbria" pitchFamily="18" charset="0"/>
                <a:cs typeface="Tahoma" pitchFamily="34" charset="0"/>
              </a:rPr>
              <a:t>ст</a:t>
            </a:r>
            <a:r>
              <a:rPr lang="ru-RU" sz="1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mbria" pitchFamily="18" charset="0"/>
                <a:ea typeface="Shruti" pitchFamily="2"/>
                <a:cs typeface="Shruti" pitchFamily="2"/>
              </a:rPr>
              <a:t>. 273 </a:t>
            </a:r>
            <a:r>
              <a:rPr lang="ru-RU" sz="1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mbria" pitchFamily="18" charset="0"/>
                <a:cs typeface="Tahoma" pitchFamily="34" charset="0"/>
              </a:rPr>
              <a:t>Уголовного</a:t>
            </a:r>
            <a:r>
              <a:rPr lang="ru-RU" sz="1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mbria" pitchFamily="18" charset="0"/>
                <a:ea typeface="Shruti" pitchFamily="2"/>
                <a:cs typeface="Shruti" pitchFamily="2"/>
              </a:rPr>
              <a:t> </a:t>
            </a:r>
            <a:r>
              <a:rPr lang="ru-RU" sz="1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mbria" pitchFamily="18" charset="0"/>
                <a:cs typeface="Tahoma" pitchFamily="34" charset="0"/>
              </a:rPr>
              <a:t>кодекса</a:t>
            </a:r>
            <a:r>
              <a:rPr lang="ru-RU" sz="1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mbria" pitchFamily="18" charset="0"/>
                <a:ea typeface="Shruti" pitchFamily="2"/>
                <a:cs typeface="Shruti" pitchFamily="2"/>
              </a:rPr>
              <a:t> </a:t>
            </a:r>
            <a:r>
              <a:rPr lang="ru-RU" sz="1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mbria" pitchFamily="18" charset="0"/>
                <a:cs typeface="Tahoma" pitchFamily="34" charset="0"/>
              </a:rPr>
              <a:t>РФ</a:t>
            </a:r>
            <a:r>
              <a:rPr lang="ru-RU" sz="1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mbria" pitchFamily="18" charset="0"/>
                <a:ea typeface="Shruti" pitchFamily="2"/>
                <a:cs typeface="Shruti" pitchFamily="2"/>
              </a:rPr>
              <a:t>)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3635375" y="5157788"/>
            <a:ext cx="273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1800" b="0">
                <a:solidFill>
                  <a:schemeClr val="tx1"/>
                </a:solidFill>
                <a:effectLst/>
                <a:latin typeface="Arial" charset="0"/>
              </a:rPr>
              <a:t>*</a:t>
            </a:r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>
          <a:xfrm>
            <a:off x="7451725" y="6237288"/>
            <a:ext cx="1547813" cy="4318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 b="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       Прокуратура </a:t>
            </a:r>
          </a:p>
          <a:p>
            <a:pPr algn="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 b="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Пригородного района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45</Words>
  <Application>Microsoft Office PowerPoint</Application>
  <PresentationFormat>Экран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Times New Roman</vt:lpstr>
      <vt:lpstr>Candara</vt:lpstr>
      <vt:lpstr>Tahoma</vt:lpstr>
      <vt:lpstr>Cambria</vt:lpstr>
      <vt:lpstr>Shruti</vt:lpstr>
      <vt:lpstr>Тема Office</vt:lpstr>
      <vt:lpstr>ЗНАЮТ взрослые и дети!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Виктория</dc:creator>
  <cp:lastModifiedBy>1</cp:lastModifiedBy>
  <cp:revision>5</cp:revision>
  <dcterms:created xsi:type="dcterms:W3CDTF">2020-12-14T01:55:56Z</dcterms:created>
  <dcterms:modified xsi:type="dcterms:W3CDTF">2020-12-14T04:47:01Z</dcterms:modified>
</cp:coreProperties>
</file>