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18.xml" ContentType="application/vnd.openxmlformats-officedocument.theme+xml"/>
  <Override PartName="/ppt/slideMasters/slideMaster15.xml" ContentType="application/vnd.openxmlformats-officedocument.presentationml.slideMaster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heme/theme10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theme/theme11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Layouts/slideLayout111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Masters/slideMaster18.xml" ContentType="application/vnd.openxmlformats-officedocument.presentationml.slideMaster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7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5" r:id="rId2"/>
    <p:sldMasterId id="2147483669" r:id="rId3"/>
    <p:sldMasterId id="2147483673" r:id="rId4"/>
    <p:sldMasterId id="2147483687" r:id="rId5"/>
    <p:sldMasterId id="2147483690" r:id="rId6"/>
    <p:sldMasterId id="2147483692" r:id="rId7"/>
    <p:sldMasterId id="2147483695" r:id="rId8"/>
    <p:sldMasterId id="2147483698" r:id="rId9"/>
    <p:sldMasterId id="2147483715" r:id="rId10"/>
    <p:sldMasterId id="2147483718" r:id="rId11"/>
    <p:sldMasterId id="2147483730" r:id="rId12"/>
    <p:sldMasterId id="2147483742" r:id="rId13"/>
    <p:sldMasterId id="2147483754" r:id="rId14"/>
    <p:sldMasterId id="2147483766" r:id="rId15"/>
    <p:sldMasterId id="2147483778" r:id="rId16"/>
    <p:sldMasterId id="2147483785" r:id="rId17"/>
    <p:sldMasterId id="2147483797" r:id="rId18"/>
  </p:sldMasterIdLst>
  <p:sldIdLst>
    <p:sldId id="256" r:id="rId19"/>
    <p:sldId id="257" r:id="rId20"/>
    <p:sldId id="258" r:id="rId21"/>
    <p:sldId id="259" r:id="rId22"/>
    <p:sldId id="260" r:id="rId23"/>
    <p:sldId id="26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3C4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7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3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6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6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6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6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6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17.xml"/><Relationship Id="rId4" Type="http://schemas.openxmlformats.org/officeDocument/2006/relationships/image" Target="../media/image37.png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8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8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8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8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9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9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9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9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9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9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9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4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4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4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4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4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4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4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1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2" descr="oldbook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2" descr="oldbook5"/>
          <p:cNvPicPr>
            <a:picLocks noChangeAspect="1" noChangeArrowheads="1"/>
          </p:cNvPicPr>
          <p:nvPr/>
        </p:nvPicPr>
        <p:blipFill>
          <a:blip r:embed="rId2" cstate="print"/>
          <a:srcRect l="25714" t="12804" r="33015" b="7498"/>
          <a:stretch>
            <a:fillRect/>
          </a:stretch>
        </p:blipFill>
        <p:spPr bwMode="auto">
          <a:xfrm>
            <a:off x="2051050" y="549275"/>
            <a:ext cx="5041900" cy="595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AutoShape 87"/>
          <p:cNvSpPr>
            <a:spLocks noGrp="1" noChangeArrowheads="1"/>
          </p:cNvSpPr>
          <p:nvPr>
            <p:ph type="ctrTitle"/>
          </p:nvPr>
        </p:nvSpPr>
        <p:spPr>
          <a:xfrm>
            <a:off x="2951956" y="1988820"/>
            <a:ext cx="3240087" cy="2019300"/>
          </a:xfrm>
          <a:prstGeom prst="roundRect">
            <a:avLst>
              <a:gd name="adj" fmla="val 16667"/>
            </a:avLst>
          </a:prstGeom>
          <a:solidFill>
            <a:srgbClr val="FFE9C9"/>
          </a:solidFill>
          <a:effectLst>
            <a:outerShdw dist="45791" dir="2021404" algn="ctr" rotWithShape="0">
              <a:schemeClr val="bg2">
                <a:alpha val="50000"/>
              </a:schemeClr>
            </a:outerShdw>
          </a:effectLst>
          <a:extLst>
            <a:ext uri="{91240B29-F687-4F45-9708-019B960494DF}"/>
          </a:extLst>
        </p:spPr>
        <p:txBody>
          <a:bodyPr/>
          <a:lstStyle>
            <a:lvl1pPr>
              <a:defRPr sz="2800" b="1">
                <a:latin typeface="+mn-lt"/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dirty="0" smtClean="0"/>
          </a:p>
        </p:txBody>
      </p:sp>
      <p:sp>
        <p:nvSpPr>
          <p:cNvPr id="11" name="Rectangle 88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508500"/>
            <a:ext cx="6400800" cy="11303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F4F600-C1D3-4A24-9216-A9AAB132BDBE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79B8A-9DAF-4127-B05D-80D309BADC25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1CAB0-4A26-40E0-BD42-18ECF1334E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CDA76-0005-4DA1-99AC-0AC563D42CD6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62473-C6D2-409C-85DF-FCECE2ECBE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909D0-FDDB-47C5-BEAE-A14B24174097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1155D-8690-4CE6-AC2C-7006EBB130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3A6F5-75F3-446E-8CBF-399218E179ED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95C04-EE16-43E5-8026-60F277A919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5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7" name="Rectangle 10"/>
          <p:cNvSpPr/>
          <p:nvPr/>
        </p:nvSpPr>
        <p:spPr>
          <a:xfrm>
            <a:off x="990600" y="1017588"/>
            <a:ext cx="7178675" cy="4830762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1"/>
          <p:cNvSpPr/>
          <p:nvPr/>
        </p:nvSpPr>
        <p:spPr>
          <a:xfrm>
            <a:off x="990600" y="1009650"/>
            <a:ext cx="7180263" cy="4832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938" y="701675"/>
            <a:ext cx="566737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4950" y="749300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88" y="5357813"/>
            <a:ext cx="1214437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C665DE-AB8F-4E10-B115-FBF91E7401E0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750" y="5357813"/>
            <a:ext cx="50339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475" y="5357813"/>
            <a:ext cx="554038" cy="3651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33ED35D2-8336-4298-809E-AE199CAA4B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0"/>
          <p:cNvSpPr/>
          <p:nvPr/>
        </p:nvSpPr>
        <p:spPr>
          <a:xfrm>
            <a:off x="250825" y="260350"/>
            <a:ext cx="8642350" cy="6346825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1"/>
          <p:cNvSpPr/>
          <p:nvPr/>
        </p:nvSpPr>
        <p:spPr>
          <a:xfrm>
            <a:off x="250825" y="260350"/>
            <a:ext cx="8632825" cy="6346825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  <a:extLst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53975" y="-9525"/>
            <a:ext cx="5683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8601075" y="-14288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120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AF53364-AE7C-49D8-8B80-C869EAA59916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40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74C6631-39A8-4069-B84A-25548A5815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D372D6-669F-4966-9A75-FA826C2A05FE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691853-59B4-41E5-A5D1-9E60D49A29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5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5"/>
          <p:cNvSpPr/>
          <p:nvPr/>
        </p:nvSpPr>
        <p:spPr>
          <a:xfrm rot="60000">
            <a:off x="4903788" y="212725"/>
            <a:ext cx="3970337" cy="6116638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6"/>
          <p:cNvSpPr/>
          <p:nvPr/>
        </p:nvSpPr>
        <p:spPr>
          <a:xfrm rot="60000">
            <a:off x="4913313" y="182563"/>
            <a:ext cx="3906837" cy="6143625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2"/>
          <p:cNvSpPr/>
          <p:nvPr/>
        </p:nvSpPr>
        <p:spPr>
          <a:xfrm rot="21540000">
            <a:off x="231775" y="177800"/>
            <a:ext cx="4086225" cy="6124575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 rot="21540000">
            <a:off x="250825" y="179388"/>
            <a:ext cx="4048125" cy="609600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1709738" y="-9525"/>
            <a:ext cx="5683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945313" y="57150"/>
            <a:ext cx="566738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0" y="6581775"/>
            <a:ext cx="41211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Журнал «Математика» №17/2011</a:t>
            </a:r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2063" y="5886450"/>
            <a:ext cx="121285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FC351E5-4F97-4DAA-BBB5-5A8814154024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914400" y="5829300"/>
            <a:ext cx="35226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8088" y="5897563"/>
            <a:ext cx="554037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D7408AB-265B-4FCF-A41B-AD92960757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5" name="Rectangle 12"/>
          <p:cNvSpPr/>
          <p:nvPr/>
        </p:nvSpPr>
        <p:spPr>
          <a:xfrm>
            <a:off x="188913" y="138113"/>
            <a:ext cx="8847137" cy="2940050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3"/>
          <p:cNvSpPr/>
          <p:nvPr/>
        </p:nvSpPr>
        <p:spPr>
          <a:xfrm>
            <a:off x="188913" y="139700"/>
            <a:ext cx="8820150" cy="291623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7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87338" y="107950"/>
            <a:ext cx="681037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24"/>
          <p:cNvSpPr txBox="1">
            <a:spLocks noChangeArrowheads="1"/>
          </p:cNvSpPr>
          <p:nvPr/>
        </p:nvSpPr>
        <p:spPr bwMode="auto">
          <a:xfrm>
            <a:off x="0" y="6581775"/>
            <a:ext cx="41211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Журнал «Математика» №17/2011</a:t>
            </a:r>
          </a:p>
        </p:txBody>
      </p:sp>
      <p:pic>
        <p:nvPicPr>
          <p:cNvPr id="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8288338" y="107950"/>
            <a:ext cx="681037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12"/>
          <p:cNvSpPr/>
          <p:nvPr/>
        </p:nvSpPr>
        <p:spPr>
          <a:xfrm>
            <a:off x="165100" y="3357563"/>
            <a:ext cx="8847138" cy="312578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3"/>
          <p:cNvSpPr/>
          <p:nvPr/>
        </p:nvSpPr>
        <p:spPr>
          <a:xfrm>
            <a:off x="165100" y="3357563"/>
            <a:ext cx="8820150" cy="3125787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2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73050" y="4672013"/>
            <a:ext cx="681038" cy="68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8264525" y="4662488"/>
            <a:ext cx="681038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8142288" y="6445250"/>
            <a:ext cx="121285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BFD28D5-5023-404F-9C0C-A508C469586C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1"/>
          </p:nvPr>
        </p:nvSpPr>
        <p:spPr>
          <a:xfrm rot="60000">
            <a:off x="9358313" y="6456363"/>
            <a:ext cx="554037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D102BFF-D363-4651-A33E-B11E5C4C80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8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1"/>
          <p:cNvSpPr/>
          <p:nvPr/>
        </p:nvSpPr>
        <p:spPr>
          <a:xfrm rot="21540000">
            <a:off x="749300" y="576263"/>
            <a:ext cx="3789363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2"/>
          <p:cNvSpPr/>
          <p:nvPr/>
        </p:nvSpPr>
        <p:spPr>
          <a:xfrm rot="21540000">
            <a:off x="744538" y="576263"/>
            <a:ext cx="3789362" cy="5721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28"/>
          <p:cNvSpPr/>
          <p:nvPr/>
        </p:nvSpPr>
        <p:spPr>
          <a:xfrm rot="60000">
            <a:off x="4468813" y="604838"/>
            <a:ext cx="3789362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29"/>
          <p:cNvSpPr/>
          <p:nvPr/>
        </p:nvSpPr>
        <p:spPr>
          <a:xfrm rot="60000">
            <a:off x="4464050" y="603250"/>
            <a:ext cx="3789363" cy="572293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725" y="293688"/>
            <a:ext cx="566738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80150" y="333375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8"/>
          <p:cNvSpPr txBox="1">
            <a:spLocks noChangeArrowheads="1"/>
          </p:cNvSpPr>
          <p:nvPr/>
        </p:nvSpPr>
        <p:spPr bwMode="auto">
          <a:xfrm>
            <a:off x="0" y="6581775"/>
            <a:ext cx="41211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Журанл «Математика» №17/2011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238" y="5888038"/>
            <a:ext cx="1214437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EE4F59B-A951-48D9-ABF9-E8E49037B3C7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17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914400" y="5830888"/>
            <a:ext cx="33194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850" y="5900738"/>
            <a:ext cx="554038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6426CD-5702-48F4-8E24-2994D2C2C2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8"/>
          <p:cNvSpPr txBox="1">
            <a:spLocks noChangeArrowheads="1"/>
          </p:cNvSpPr>
          <p:nvPr/>
        </p:nvSpPr>
        <p:spPr bwMode="auto">
          <a:xfrm rot="19237452">
            <a:off x="4622800" y="5191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mtClean="0">
              <a:cs typeface="+mn-cs"/>
            </a:endParaRPr>
          </a:p>
        </p:txBody>
      </p:sp>
      <p:pic>
        <p:nvPicPr>
          <p:cNvPr id="5" name="Picture 21" descr="padandpen"/>
          <p:cNvPicPr>
            <a:picLocks noChangeAspect="1" noChangeArrowheads="1"/>
          </p:cNvPicPr>
          <p:nvPr/>
        </p:nvPicPr>
        <p:blipFill>
          <a:blip r:embed="rId2" cstate="print"/>
          <a:srcRect l="1335" t="253" r="1352" b="27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9697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5275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38CC4A2-761B-4696-BD49-C4EC113529B5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0FEF2F1-58BC-4700-AE1C-892467BAFE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69"/>
          <p:cNvSpPr>
            <a:spLocks noChangeArrowheads="1"/>
          </p:cNvSpPr>
          <p:nvPr/>
        </p:nvSpPr>
        <p:spPr bwMode="hidden">
          <a:xfrm>
            <a:off x="1828800" y="5835650"/>
            <a:ext cx="5867400" cy="782638"/>
          </a:xfrm>
          <a:prstGeom prst="rect">
            <a:avLst/>
          </a:prstGeom>
          <a:gradFill rotWithShape="1">
            <a:gsLst>
              <a:gs pos="0">
                <a:srgbClr val="000000">
                  <a:alpha val="39998"/>
                </a:srgbClr>
              </a:gs>
              <a:gs pos="100000">
                <a:srgbClr val="000000">
                  <a:alpha val="0"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pic>
        <p:nvPicPr>
          <p:cNvPr id="6" name="Picture 268" descr="Picture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51163"/>
            <a:ext cx="9167813" cy="368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331"/>
          <p:cNvSpPr>
            <a:spLocks noChangeArrowheads="1"/>
          </p:cNvSpPr>
          <p:nvPr/>
        </p:nvSpPr>
        <p:spPr bwMode="hidden">
          <a:xfrm>
            <a:off x="76200" y="2667000"/>
            <a:ext cx="7315200" cy="762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cs typeface="+mn-cs"/>
            </a:endParaRPr>
          </a:p>
        </p:txBody>
      </p:sp>
      <p:pic>
        <p:nvPicPr>
          <p:cNvPr id="8" name="Picture 333" descr="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0913" y="1093788"/>
            <a:ext cx="100965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04800" y="1295400"/>
            <a:ext cx="6324600" cy="1371600"/>
          </a:xfrm>
        </p:spPr>
        <p:txBody>
          <a:bodyPr/>
          <a:lstStyle>
            <a:lvl1pPr>
              <a:defRPr sz="5000" i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04800" y="2743200"/>
            <a:ext cx="6400800" cy="381000"/>
          </a:xfr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 bwMode="gray">
          <a:xfrm>
            <a:off x="2362200" y="6477000"/>
            <a:ext cx="1447800" cy="2444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8A9CE1-4168-474E-ACBA-2C74C62D983C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 bwMode="gray">
          <a:xfrm>
            <a:off x="7391400" y="6477000"/>
            <a:ext cx="1600200" cy="24447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 bwMode="gray">
          <a:xfrm>
            <a:off x="5638800" y="6477000"/>
            <a:ext cx="1524000" cy="24447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EAA4A465-2745-4FE5-BF0A-6BFF8D8231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BC03F6-799D-4BD1-8D5C-5B01B6578684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1E484D-C107-4691-A11A-28CDCD160E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013130-D8C2-426D-A1E0-9EFA02F7BEC6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603BFD-93FA-4C39-B6B4-6BA29C912C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58D41-7C04-4A70-9B5C-9E739B84054C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FBD176-6997-4408-86E0-E07537DF7A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84DD4-ED27-4210-96C1-B9E3838535FD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E56C2B-E263-44E8-9140-F5F0ADC357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4CDA5-5F9C-4A4A-B292-A61B2CF0DE3F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D17A7E-1024-4D23-A64B-987594932D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3672365-B130-4B9F-8E01-65CBB12AB1BF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7641ADC-3093-45E6-B5CD-032968F14F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835A85-F324-45C1-8731-F7CEAD97D617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E594BB-1780-49A6-8B4F-8075F428E1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F1C3E-8F79-479C-B7BE-FDADBDE86A97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CE4682-3545-4491-BBA2-54A155CFD9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338"/>
            <a:ext cx="7848600" cy="1066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447800"/>
            <a:ext cx="4038600" cy="4876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876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9A9AAA-7B03-4E32-9C20-BCF20A9307C0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5D3243-E69B-4990-AF34-0BD04947BE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BD92AC-6847-4990-9570-A6F78551EE2C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A8506-49D9-4A14-8517-02192B5149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338"/>
            <a:ext cx="7848600" cy="1066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447800"/>
            <a:ext cx="8229600" cy="4876800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7FC337-B106-4FC5-873D-BD0F6BB6F663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F9D88A-BF9A-43A0-BD81-7B2F5F6476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5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7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0"/>
          <p:cNvSpPr/>
          <p:nvPr/>
        </p:nvSpPr>
        <p:spPr>
          <a:xfrm>
            <a:off x="990600" y="1017588"/>
            <a:ext cx="7178675" cy="4830762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1"/>
          <p:cNvSpPr/>
          <p:nvPr/>
        </p:nvSpPr>
        <p:spPr>
          <a:xfrm>
            <a:off x="990600" y="1009650"/>
            <a:ext cx="7180263" cy="4832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938" y="701675"/>
            <a:ext cx="566737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4950" y="749300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88" y="5357813"/>
            <a:ext cx="1214437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0C246A1-A8AA-4BD6-B7E5-F272DB6F2224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750" y="5357813"/>
            <a:ext cx="50339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475" y="5357813"/>
            <a:ext cx="554038" cy="3651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8D3450D9-0B53-4A92-8B68-9357A068EC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3234505-9C63-4B9C-9664-87764D60582B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FB4D03B-A269-45AB-B619-6FDB29CFC4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ectangle 9"/>
            <p:cNvSpPr/>
            <p:nvPr userDrawn="1"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5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1"/>
          <p:cNvSpPr/>
          <p:nvPr/>
        </p:nvSpPr>
        <p:spPr>
          <a:xfrm>
            <a:off x="250825" y="188913"/>
            <a:ext cx="8642350" cy="237648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2"/>
          <p:cNvSpPr/>
          <p:nvPr/>
        </p:nvSpPr>
        <p:spPr>
          <a:xfrm>
            <a:off x="250825" y="195263"/>
            <a:ext cx="8642350" cy="2370137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28"/>
          <p:cNvSpPr/>
          <p:nvPr/>
        </p:nvSpPr>
        <p:spPr>
          <a:xfrm rot="60000">
            <a:off x="1795463" y="2708275"/>
            <a:ext cx="5792787" cy="3886200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29"/>
          <p:cNvSpPr/>
          <p:nvPr/>
        </p:nvSpPr>
        <p:spPr>
          <a:xfrm rot="60000">
            <a:off x="1785938" y="2709863"/>
            <a:ext cx="5834062" cy="3884612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334963" y="935038"/>
            <a:ext cx="568325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8320881" y="926307"/>
            <a:ext cx="600075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4308475" y="2654300"/>
            <a:ext cx="566738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4"/>
          <p:cNvSpPr txBox="1">
            <a:spLocks noChangeArrowheads="1"/>
          </p:cNvSpPr>
          <p:nvPr/>
        </p:nvSpPr>
        <p:spPr bwMode="auto">
          <a:xfrm>
            <a:off x="6397625" y="6572250"/>
            <a:ext cx="2746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Журнал «Математика» № </a:t>
            </a: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/201</a:t>
            </a: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5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5"/>
          <p:cNvSpPr/>
          <p:nvPr/>
        </p:nvSpPr>
        <p:spPr>
          <a:xfrm rot="60000">
            <a:off x="4530725" y="287338"/>
            <a:ext cx="4503738" cy="603726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6"/>
          <p:cNvSpPr/>
          <p:nvPr/>
        </p:nvSpPr>
        <p:spPr>
          <a:xfrm rot="60000">
            <a:off x="4532313" y="284163"/>
            <a:ext cx="4503737" cy="60388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solidFill>
              <a:schemeClr val="accent1">
                <a:lumMod val="75000"/>
              </a:schemeClr>
            </a:solidFill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2"/>
          <p:cNvSpPr/>
          <p:nvPr/>
        </p:nvSpPr>
        <p:spPr>
          <a:xfrm rot="21540000">
            <a:off x="95250" y="296863"/>
            <a:ext cx="4384675" cy="6042025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 rot="21540000">
            <a:off x="107950" y="282575"/>
            <a:ext cx="4384675" cy="604361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solidFill>
              <a:schemeClr val="accent1">
                <a:lumMod val="75000"/>
              </a:schemeClr>
            </a:solidFill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1730375" y="220663"/>
            <a:ext cx="595313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665119" y="172244"/>
            <a:ext cx="625475" cy="67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4"/>
          <p:cNvSpPr txBox="1">
            <a:spLocks noChangeArrowheads="1"/>
          </p:cNvSpPr>
          <p:nvPr/>
        </p:nvSpPr>
        <p:spPr bwMode="auto">
          <a:xfrm>
            <a:off x="6397625" y="6572250"/>
            <a:ext cx="2746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Журнал «Математика» № </a:t>
            </a: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/201</a:t>
            </a: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8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1"/>
          <p:cNvSpPr/>
          <p:nvPr/>
        </p:nvSpPr>
        <p:spPr>
          <a:xfrm rot="21540000">
            <a:off x="749300" y="576263"/>
            <a:ext cx="3789363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2"/>
          <p:cNvSpPr/>
          <p:nvPr/>
        </p:nvSpPr>
        <p:spPr>
          <a:xfrm rot="21540000">
            <a:off x="744538" y="576263"/>
            <a:ext cx="3789362" cy="5721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28"/>
          <p:cNvSpPr/>
          <p:nvPr/>
        </p:nvSpPr>
        <p:spPr>
          <a:xfrm rot="60000">
            <a:off x="4468813" y="604838"/>
            <a:ext cx="3789362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29"/>
          <p:cNvSpPr/>
          <p:nvPr/>
        </p:nvSpPr>
        <p:spPr>
          <a:xfrm rot="60000">
            <a:off x="4464050" y="603250"/>
            <a:ext cx="3789363" cy="572293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725" y="293688"/>
            <a:ext cx="566738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80150" y="333375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397625" y="6572250"/>
            <a:ext cx="2746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Журнал «Математика» № </a:t>
            </a: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/201</a:t>
            </a: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238" y="5888038"/>
            <a:ext cx="1214437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3FC29D8-829E-4378-BD94-88D7494B29E1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17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914400" y="5830888"/>
            <a:ext cx="33194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850" y="5900738"/>
            <a:ext cx="554038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524905-7BDD-490C-93EB-18A161FFCA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60336-012A-4E76-B96E-71FF3FC070E6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883573-4FDF-4513-BC83-B91A82A79E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3700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700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F92F6-C12E-4769-AFFC-9B52D52DE568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CE1B1E-396E-4B1E-B74C-C4271AA5C2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D776AD-C678-4355-A850-1ABE52F0089C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27E1CB-21A5-4B37-A3ED-D2FDE469FE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CF806F-8B48-46AD-80EE-8B361BF614F2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95B6BC-6211-428C-B4FB-48C2BD3635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0F24C-3904-47DF-B885-BF312F40DE1D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FE18B8-DAC5-4636-A3FF-7AB3E2F2BD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B09F6D-F2B5-4B4D-AB04-0D1FE33D6DC2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3616B-CF56-45D7-8D01-62EF5FCC06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67D451-7C4B-4A74-A80A-63BD9919B111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D6C6E-4E1E-45E7-BEF7-BCF337B9C1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5E9CA-AEFF-437B-A27F-0C34DA254159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D7DE81-7DC3-4586-B046-758DD33675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0260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0260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4A4D5-3D57-41A6-9FA1-8D5D5FA6ABA1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4FF361-0432-45C8-9F24-1758C48D80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3700463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32E250-BA9B-4371-BD91-3A5AFD70505E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CF22D6-BBC5-4B55-A615-9AE09CCE11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37004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7004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E1B23-86BC-40CF-967C-D557F8E30EED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28A28E-EDC1-4369-B379-35EE7A0DBD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14903-0DC4-4B63-AE05-C3FD888061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1E7456-8EB7-48BC-8C1E-FCA8843AA5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F24CB17-097C-43E0-8E95-8A85CFB2DEC6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320F215-8463-4DCC-9295-78B94CC38E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3102882-EBB4-4356-BCC3-B9A9761D8407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47999F6-DD56-4BD7-A12E-C53FAAA05A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22544-B50C-4EFB-BDE4-CF49FC83A17F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78F4F-EA1F-4DD2-BF06-5108D74F9C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70F7E-A218-46AA-9E5D-41F9E1A8220B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0553F-D841-4C9F-A4AF-415431F435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5072074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71934" y="214290"/>
            <a:ext cx="4829164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250825" y="1268413"/>
            <a:ext cx="6300788" cy="0"/>
          </a:xfrm>
          <a:prstGeom prst="line">
            <a:avLst/>
          </a:prstGeom>
          <a:ln w="28575">
            <a:solidFill>
              <a:srgbClr val="6C37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0963" y="6421438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4AC527-EDF5-48BC-9137-D47D2C95406C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929438" y="6421438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4D346F5-091D-4A61-A682-A195D761B0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Пользовательский макет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0963" y="6429375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B2DB8BF-BB05-4956-AAE2-63579FE06982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929438" y="6429375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1B60CF-BD76-4C81-A8FC-88D6A74A02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5984" y="1500174"/>
            <a:ext cx="6400816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0963" y="5992813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E51DEF2-9976-4AD6-BF5E-A1EB7121E955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0963" y="6421438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0485D00-C734-43F3-BE6F-D01D2DA62F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7207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0298" y="714356"/>
            <a:ext cx="6429420" cy="3500462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10400" y="65722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F5AE449-3597-450B-8641-3A1FAE40431C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500313" y="142875"/>
            <a:ext cx="6429375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0963" y="6429375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8D82C6-6B7E-4AC9-ADA2-EE6B24CDD8B1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929438" y="6429375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BC8CE9A-AAF4-4123-9004-D46E43E462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0963" y="6429375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AB6A3AD-B910-446A-9437-67595BC97ED1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8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6929438" y="6429375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A5994BC-B883-4880-BFF5-4D859585E2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21495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0" y="6564313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35CC69F-0891-45A2-B704-54F5BD4E3D19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7010400" y="6564313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1B87115-2A95-4EB4-A1D1-426AB85543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Пользовательский макет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214950"/>
            <a:ext cx="9144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0" y="6492875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A56A705-BA8B-477B-9F22-8CAFC81250F9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7010400" y="6492875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DE09D77-0064-4D47-B7B0-1547A70234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0963" y="6429375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BD33B2-9A46-43DB-9520-F47B81250B18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3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6929438" y="6429375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06F54DC-351E-4DC6-8939-B3DCC7139C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42900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9420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4643446"/>
            <a:ext cx="3008313" cy="156527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0963" y="6429375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D8B9051-B0D6-44DE-AAF0-F0BF9E90AE0C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929438" y="6429375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DC669BA-E316-4257-9862-CD138EA27E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6581775"/>
            <a:ext cx="32035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Журнал «Математика» № 1/2012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>
          <a:xfrm>
            <a:off x="80963" y="6429375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37B4F8B-D669-443A-9374-7194ACE32A58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929438" y="6429375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C410D9-F22A-4BE0-AFA1-55AC7AD317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Рисунок с подписью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6581775"/>
            <a:ext cx="32035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Журнал «Математика» № 1/2012</a:t>
            </a:r>
          </a:p>
        </p:txBody>
      </p:sp>
      <p:sp>
        <p:nvSpPr>
          <p:cNvPr id="4" name="Дата 4"/>
          <p:cNvSpPr>
            <a:spLocks noGrp="1"/>
          </p:cNvSpPr>
          <p:nvPr>
            <p:ph type="dt" sz="half" idx="10"/>
          </p:nvPr>
        </p:nvSpPr>
        <p:spPr>
          <a:xfrm>
            <a:off x="80963" y="6429375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5FF147-21B6-4F30-907A-1F38AEFC702D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929438" y="6429375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364C3D7-F2C7-4908-A98C-E4BBA1B081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Рисунок с подписью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0963" y="6429375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F9C760-60C7-4342-B0E6-F969DB09E1F8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929438" y="6429375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BDB5BCF-4031-4D93-9646-919596592F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 rot="5400000">
            <a:off x="-820737" y="5456237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B34B8D-0C2D-4435-8DE6-E8DD7A6B06A3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 rot="5400000">
            <a:off x="-384174" y="5456237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B14A6E3-D403-4FF5-80AF-7A37EB746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 rot="5400000">
            <a:off x="-884237" y="884237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503064-1AAA-4DDA-BC74-2E9D8A6AB5C5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 rot="5400000">
            <a:off x="-884237" y="5608637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24E5CFB-1E94-4C29-83C6-161DED0934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F83EC-B446-4C4A-86B6-369D323D3FCC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3CC26-C27F-45A0-BAD1-27553218FA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36DCB-0511-4EC9-B9BE-971F7103BD09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055CE-F399-4C25-9E6D-4926ABED0D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 cstate="print"/>
          <a:srcRect r="2570" b="2435"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9"/>
          <p:cNvSpPr/>
          <p:nvPr/>
        </p:nvSpPr>
        <p:spPr>
          <a:xfrm>
            <a:off x="3175" y="17463"/>
            <a:ext cx="8569325" cy="1368425"/>
          </a:xfrm>
          <a:prstGeom prst="rect">
            <a:avLst/>
          </a:prstGeom>
          <a:gradFill>
            <a:gsLst>
              <a:gs pos="0">
                <a:schemeClr val="accent1">
                  <a:alpha val="60000"/>
                </a:schemeClr>
              </a:gs>
              <a:gs pos="64000">
                <a:schemeClr val="accent1"/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4857" y="73548"/>
            <a:ext cx="7772400" cy="722511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ru-RU" smtClean="0"/>
              <a:t>Образец заголовка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0697" y="796059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GB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F3D4C-2EA7-45A5-BEE4-D193ED3BAA66}" type="datetimeFigureOut">
              <a:rPr lang="en-GB"/>
              <a:pPr>
                <a:defRPr/>
              </a:pPr>
              <a:t>12/03/2014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D34980-52B3-47BC-9FF3-586A7F8B7FD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 rotWithShape="0">
                    <a:schemeClr val="bg1">
                      <a:alpha val="8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05690B6-216F-4335-99C5-5583A40E9304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8189328-D488-4F81-B9C2-2DC8BC2176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A8EC6-99E5-47C6-A6FD-8DE30FA6C22B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015AB-2672-4440-B877-DB70E37F60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031BA-CACE-4500-9F80-C60ED128F271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4259DE-9A99-4CD5-906B-F5B21A3C8E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0E5B3-690B-40A6-AB96-21928D52CC0C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E7BEC-58F1-49D7-AC25-DCB74F6C5C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0547A-D218-4E23-837B-6929FF77C995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B7A8D-3961-4C50-BA90-101397171A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B4AD9AF-CF69-4CBE-B9F3-222361C9F51B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7AACBDE-CDCD-4BBE-A2F7-87A960A94B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946B4-824A-4F50-B579-C0EBA561A25A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01FD2-40C5-4A79-8DC9-86776281D7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E24CF-2E16-4A00-B098-1CEE1A49ABCC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7676B-88E2-48F0-9926-68D7047204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7DC47-43F4-4456-8F9D-8733C6BF798D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B82B0-339D-4B8C-A239-B72FCA832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F0DAB-BCE1-4986-AFA7-DDFDC471830F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46CCD-4B3A-404F-8D39-22B8666AC3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9"/>
          <p:cNvSpPr/>
          <p:nvPr/>
        </p:nvSpPr>
        <p:spPr>
          <a:xfrm>
            <a:off x="350838" y="1123950"/>
            <a:ext cx="8569325" cy="1368425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6400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Rectangle 9"/>
          <p:cNvSpPr/>
          <p:nvPr/>
        </p:nvSpPr>
        <p:spPr>
          <a:xfrm>
            <a:off x="6286500" y="4857750"/>
            <a:ext cx="2640013" cy="1368425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6400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2574" y="1179732"/>
            <a:ext cx="7772400" cy="722511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ru-RU" smtClean="0"/>
              <a:t>Образец заголовка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8414" y="1902243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844C0DD-F820-44BE-A1A1-B2E0D8822B9B}" type="datetimeFigureOut">
              <a:rPr lang="en-GB"/>
              <a:pPr>
                <a:defRPr/>
              </a:pPr>
              <a:t>12/03/2014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A5C3875-BF53-46C6-8BCF-C405D33DC78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wipe dir="d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78BAB7-E826-4703-A216-E9DC496A04D4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366A250-0284-4440-A72E-AD358AB211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B61B2-74C0-4EBC-A6A5-53751C5413D7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4DC78-FE6C-42D3-89E8-556F42D684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B41DA-150F-4A1A-BABB-2EEAEFDD98B6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AA560-6956-4F18-B5DD-A5D3F3C4F9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43610-34D4-46C9-B7A5-A76EE578B284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C6BDC-7D2B-42E6-8669-0C2832081D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FD800-A90C-4799-9651-6DB2BD5BDC61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147C2-D90A-4005-BC10-F2E3AF6586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E58FE44-4E6E-4F5E-BB80-3CA8375AEB35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2899280-642E-43B1-B6CE-7F96824BBB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B6262-67C2-46A3-A64A-F1AD35D605EB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31F14-42F9-486D-9EF0-59FDA83231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870AE-93F5-4080-9CDD-9F062CC97B30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ED881-79C2-4EE3-B8C6-2311A1178B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CBD4D-1C07-42B5-94A5-5645FC11374F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3730E-F2EE-4806-AD75-C5C25E5467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7C951-03A1-492A-9129-960069F9C90B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B34D0-0496-40D6-A071-45CD8CADF6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9"/>
          <p:cNvSpPr/>
          <p:nvPr/>
        </p:nvSpPr>
        <p:spPr>
          <a:xfrm>
            <a:off x="287338" y="476250"/>
            <a:ext cx="8569325" cy="1512888"/>
          </a:xfrm>
          <a:prstGeom prst="rect">
            <a:avLst/>
          </a:prstGeom>
          <a:gradFill>
            <a:gsLst>
              <a:gs pos="0">
                <a:schemeClr val="accent1">
                  <a:alpha val="40000"/>
                </a:schemeClr>
              </a:gs>
              <a:gs pos="64000">
                <a:schemeClr val="accent1">
                  <a:alpha val="8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9287" y="630645"/>
            <a:ext cx="7772400" cy="722511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ru-RU" smtClean="0"/>
              <a:t>Образец заголовка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127" y="1353156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GB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FE2003C-83DB-45AF-A3B8-CB7937EFF06B}" type="datetimeFigureOut">
              <a:rPr lang="en-GB"/>
              <a:pPr>
                <a:defRPr/>
              </a:pPr>
              <a:t>12/03/2014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BF77F49-39BE-499B-9840-E7D2758E9E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wipe dir="r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21120B4-B5A0-4925-BCE4-C8B2F35CB0B1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EC08646-7B4C-43FF-94CD-EB6B8FC1B0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90358-632A-4BB3-8190-B96E1485E919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257CF-F3D2-4E60-BB7A-67AA4787E7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F435F-DB16-45E7-8235-792A15F39E37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9BEDD-EA6A-49DE-9620-392C3482B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0D050-BAE5-49C2-944B-43C27580C863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19C8C-9501-4C59-9569-91063410D9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A1F77-3C2C-4A23-859A-D198D7CC1C7D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428C9-6262-4B1D-83A1-61A51766EC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0AD52E-E18D-4D45-B4BC-28B67619B7CD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28F8989-72D8-45FF-944C-740C49D970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CA418-89A9-4310-A2C9-DEDDFBF6E56B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B5A5A-1EF6-46EE-95FD-2661437E0B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4CC42-3E5C-4165-87E6-0B29A0CEEDE8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0849A-81BF-4811-9BCC-42EEDF1068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E2E53-7D55-4FB1-AF29-46F1DCB9ABBC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96505-C63C-4E89-9B85-C43756555C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158BA-78D4-4E05-8424-89C5CB77EEF8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6192C-501A-4437-97CE-0E56BE37E3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">
    <p:bg>
      <p:bgPr>
        <a:gradFill flip="none" rotWithShape="1">
          <a:gsLst>
            <a:gs pos="5000">
              <a:srgbClr val="FFCCFF"/>
            </a:gs>
            <a:gs pos="100000">
              <a:schemeClr val="bg2">
                <a:lumMod val="75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 rot="19900065">
            <a:off x="914400" y="1804988"/>
            <a:ext cx="3059113" cy="4365625"/>
          </a:xfrm>
          <a:prstGeom prst="rect">
            <a:avLst/>
          </a:prstGeom>
          <a:solidFill>
            <a:srgbClr val="FFCCFF"/>
          </a:soli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0"/>
          <p:cNvSpPr/>
          <p:nvPr/>
        </p:nvSpPr>
        <p:spPr>
          <a:xfrm rot="433981">
            <a:off x="3109913" y="812800"/>
            <a:ext cx="5656262" cy="5456238"/>
          </a:xfrm>
          <a:prstGeom prst="rect">
            <a:avLst/>
          </a:prstGeom>
          <a:solidFill>
            <a:srgbClr val="92D050"/>
          </a:solidFill>
          <a:ln w="635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0" y="5589588"/>
            <a:ext cx="9144000" cy="503237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Title 1"/>
          <p:cNvSpPr>
            <a:spLocks noGrp="1"/>
          </p:cNvSpPr>
          <p:nvPr>
            <p:ph type="ctrTitle"/>
          </p:nvPr>
        </p:nvSpPr>
        <p:spPr>
          <a:xfrm rot="447583">
            <a:off x="3110361" y="1479637"/>
            <a:ext cx="5668418" cy="3875615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Subtitle 2"/>
          <p:cNvSpPr>
            <a:spLocks noGrp="1"/>
          </p:cNvSpPr>
          <p:nvPr>
            <p:ph type="subTitle" idx="1"/>
          </p:nvPr>
        </p:nvSpPr>
        <p:spPr>
          <a:xfrm rot="19862483">
            <a:off x="698261" y="1854123"/>
            <a:ext cx="3036893" cy="337827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2F4ECCD-1EE1-4606-A1F0-0EF2606B499B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84409A3-DDD8-4D68-AD2C-AD9F018C9D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1ED2D-2FD1-4DD1-909A-2978B2D3404E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562C1-2DF2-46F7-9C92-5BEEFA8F39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66000">
                <a:schemeClr val="accent4">
                  <a:lumMod val="7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4200000" scaled="0"/>
          </a:gradFill>
        </p:grpSpPr>
        <p:sp>
          <p:nvSpPr>
            <p:cNvPr id="3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5" name="Rectangle 11"/>
          <p:cNvSpPr/>
          <p:nvPr/>
        </p:nvSpPr>
        <p:spPr>
          <a:xfrm>
            <a:off x="250825" y="188913"/>
            <a:ext cx="8642350" cy="237648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2"/>
          <p:cNvSpPr/>
          <p:nvPr/>
        </p:nvSpPr>
        <p:spPr>
          <a:xfrm>
            <a:off x="250825" y="195263"/>
            <a:ext cx="8642350" cy="2370137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28"/>
          <p:cNvSpPr/>
          <p:nvPr/>
        </p:nvSpPr>
        <p:spPr>
          <a:xfrm rot="60000">
            <a:off x="1795463" y="2708275"/>
            <a:ext cx="5792787" cy="3886200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29"/>
          <p:cNvSpPr/>
          <p:nvPr/>
        </p:nvSpPr>
        <p:spPr>
          <a:xfrm rot="60000">
            <a:off x="1785938" y="2709863"/>
            <a:ext cx="5834062" cy="3884612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990000">
                <a:tint val="45000"/>
                <a:satMod val="400000"/>
              </a:srgbClr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1435684">
            <a:off x="334963" y="935038"/>
            <a:ext cx="568325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pic>
        <p:nvPicPr>
          <p:cNvPr id="10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990000">
                <a:tint val="45000"/>
                <a:satMod val="400000"/>
              </a:srgbClr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4096196">
            <a:off x="8320881" y="926307"/>
            <a:ext cx="600075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pic>
        <p:nvPicPr>
          <p:cNvPr id="11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990000">
                <a:tint val="45000"/>
                <a:satMod val="400000"/>
              </a:srgbClr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1435684">
            <a:off x="4308475" y="2654300"/>
            <a:ext cx="566738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sp>
        <p:nvSpPr>
          <p:cNvPr id="12" name="TextBox 14"/>
          <p:cNvSpPr txBox="1">
            <a:spLocks noChangeArrowheads="1"/>
          </p:cNvSpPr>
          <p:nvPr/>
        </p:nvSpPr>
        <p:spPr bwMode="auto">
          <a:xfrm>
            <a:off x="6397625" y="6572250"/>
            <a:ext cx="2746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Журнал «Математика» №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/201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  <a:gradFill flip="none" rotWithShape="1">
            <a:gsLst>
              <a:gs pos="13000">
                <a:srgbClr val="00B050"/>
              </a:gs>
              <a:gs pos="51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grpSpPr>
        <p:sp>
          <p:nvSpPr>
            <p:cNvPr id="3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5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5"/>
          <p:cNvSpPr/>
          <p:nvPr/>
        </p:nvSpPr>
        <p:spPr>
          <a:xfrm rot="60000">
            <a:off x="4530725" y="287338"/>
            <a:ext cx="4503738" cy="603726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6"/>
          <p:cNvSpPr/>
          <p:nvPr/>
        </p:nvSpPr>
        <p:spPr>
          <a:xfrm rot="60000">
            <a:off x="4532313" y="284163"/>
            <a:ext cx="4503737" cy="60388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solidFill>
              <a:schemeClr val="accent1">
                <a:lumMod val="75000"/>
              </a:schemeClr>
            </a:solidFill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2"/>
          <p:cNvSpPr/>
          <p:nvPr/>
        </p:nvSpPr>
        <p:spPr>
          <a:xfrm rot="21540000">
            <a:off x="95250" y="296863"/>
            <a:ext cx="4384675" cy="6042025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 rot="21540000">
            <a:off x="107950" y="282575"/>
            <a:ext cx="4384675" cy="604361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solidFill>
              <a:schemeClr val="accent1">
                <a:lumMod val="75000"/>
              </a:schemeClr>
            </a:solidFill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1435684">
            <a:off x="1730375" y="220663"/>
            <a:ext cx="595313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pic>
        <p:nvPicPr>
          <p:cNvPr id="11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4096196">
            <a:off x="6665119" y="172244"/>
            <a:ext cx="625475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sp>
        <p:nvSpPr>
          <p:cNvPr id="12" name="TextBox 14"/>
          <p:cNvSpPr txBox="1">
            <a:spLocks noChangeArrowheads="1"/>
          </p:cNvSpPr>
          <p:nvPr/>
        </p:nvSpPr>
        <p:spPr bwMode="auto">
          <a:xfrm>
            <a:off x="6397625" y="6572250"/>
            <a:ext cx="2746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Журнал «Математика» №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/201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  <a:gradFill>
            <a:gsLst>
              <a:gs pos="13000">
                <a:srgbClr val="00B050"/>
              </a:gs>
              <a:gs pos="51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</a:gradFill>
        </p:grpSpPr>
        <p:sp>
          <p:nvSpPr>
            <p:cNvPr id="6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8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1"/>
          <p:cNvSpPr/>
          <p:nvPr/>
        </p:nvSpPr>
        <p:spPr>
          <a:xfrm rot="21540000">
            <a:off x="749300" y="576263"/>
            <a:ext cx="3789363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2"/>
          <p:cNvSpPr/>
          <p:nvPr/>
        </p:nvSpPr>
        <p:spPr>
          <a:xfrm rot="21540000">
            <a:off x="744538" y="576263"/>
            <a:ext cx="3789362" cy="5721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28"/>
          <p:cNvSpPr/>
          <p:nvPr/>
        </p:nvSpPr>
        <p:spPr>
          <a:xfrm rot="60000">
            <a:off x="4468813" y="604838"/>
            <a:ext cx="3789362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29"/>
          <p:cNvSpPr/>
          <p:nvPr/>
        </p:nvSpPr>
        <p:spPr>
          <a:xfrm rot="60000">
            <a:off x="4464050" y="603250"/>
            <a:ext cx="3789363" cy="572293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1435684">
            <a:off x="2371725" y="293688"/>
            <a:ext cx="566738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4096196">
            <a:off x="6280150" y="333375"/>
            <a:ext cx="566738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397625" y="6572250"/>
            <a:ext cx="2746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Журнал «Математика» №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/201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238" y="5888038"/>
            <a:ext cx="1214437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B4D043-17C2-4DAB-98ED-3D813087E69E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17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914400" y="5830888"/>
            <a:ext cx="33194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850" y="5900738"/>
            <a:ext cx="554038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E30B53F-D734-4817-8944-733D8E4A0E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  <a:gradFill flip="none" rotWithShape="1">
            <a:gsLst>
              <a:gs pos="13000">
                <a:srgbClr val="00B050"/>
              </a:gs>
              <a:gs pos="51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grpSpPr>
        <p:sp>
          <p:nvSpPr>
            <p:cNvPr id="3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5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5"/>
          <p:cNvSpPr/>
          <p:nvPr/>
        </p:nvSpPr>
        <p:spPr>
          <a:xfrm rot="60000">
            <a:off x="4530725" y="287338"/>
            <a:ext cx="4503738" cy="603726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6"/>
          <p:cNvSpPr/>
          <p:nvPr/>
        </p:nvSpPr>
        <p:spPr>
          <a:xfrm rot="60000">
            <a:off x="4532313" y="284163"/>
            <a:ext cx="4503737" cy="60388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solidFill>
              <a:schemeClr val="accent1">
                <a:lumMod val="75000"/>
              </a:schemeClr>
            </a:solidFill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2"/>
          <p:cNvSpPr/>
          <p:nvPr/>
        </p:nvSpPr>
        <p:spPr>
          <a:xfrm rot="21540000">
            <a:off x="95250" y="296863"/>
            <a:ext cx="4384675" cy="6042025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 rot="21540000">
            <a:off x="107950" y="282575"/>
            <a:ext cx="4384675" cy="604361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solidFill>
              <a:schemeClr val="accent1">
                <a:lumMod val="75000"/>
              </a:schemeClr>
            </a:solidFill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1435684">
            <a:off x="1730375" y="220663"/>
            <a:ext cx="595313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pic>
        <p:nvPicPr>
          <p:cNvPr id="11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4096196">
            <a:off x="6665119" y="172244"/>
            <a:ext cx="625475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sp>
        <p:nvSpPr>
          <p:cNvPr id="12" name="TextBox 14"/>
          <p:cNvSpPr txBox="1">
            <a:spLocks noChangeArrowheads="1"/>
          </p:cNvSpPr>
          <p:nvPr/>
        </p:nvSpPr>
        <p:spPr bwMode="auto">
          <a:xfrm>
            <a:off x="6397625" y="6572250"/>
            <a:ext cx="2746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Журнал «Математика» №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/201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  <a:gradFill flip="none" rotWithShape="1">
            <a:gsLst>
              <a:gs pos="13000">
                <a:srgbClr val="00B050"/>
              </a:gs>
              <a:gs pos="51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grpSpPr>
        <p:sp>
          <p:nvSpPr>
            <p:cNvPr id="3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5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5"/>
          <p:cNvSpPr/>
          <p:nvPr/>
        </p:nvSpPr>
        <p:spPr>
          <a:xfrm rot="60000">
            <a:off x="4530725" y="287338"/>
            <a:ext cx="4503738" cy="603726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6"/>
          <p:cNvSpPr/>
          <p:nvPr/>
        </p:nvSpPr>
        <p:spPr>
          <a:xfrm rot="60000">
            <a:off x="4532313" y="284163"/>
            <a:ext cx="4503737" cy="60388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solidFill>
              <a:schemeClr val="accent1">
                <a:lumMod val="75000"/>
              </a:schemeClr>
            </a:solidFill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2"/>
          <p:cNvSpPr/>
          <p:nvPr/>
        </p:nvSpPr>
        <p:spPr>
          <a:xfrm rot="21540000">
            <a:off x="95250" y="296863"/>
            <a:ext cx="4384675" cy="6042025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 rot="21540000">
            <a:off x="107950" y="282575"/>
            <a:ext cx="4384675" cy="604361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solidFill>
              <a:schemeClr val="accent1">
                <a:lumMod val="75000"/>
              </a:schemeClr>
            </a:solidFill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1435684">
            <a:off x="1730375" y="220663"/>
            <a:ext cx="595313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pic>
        <p:nvPicPr>
          <p:cNvPr id="11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4096196">
            <a:off x="6665119" y="172244"/>
            <a:ext cx="625475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sp>
        <p:nvSpPr>
          <p:cNvPr id="12" name="TextBox 14"/>
          <p:cNvSpPr txBox="1">
            <a:spLocks noChangeArrowheads="1"/>
          </p:cNvSpPr>
          <p:nvPr/>
        </p:nvSpPr>
        <p:spPr bwMode="auto">
          <a:xfrm>
            <a:off x="6397625" y="6572250"/>
            <a:ext cx="2746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Журнал «Математика» №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/201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6E3DE3B-1372-49C0-A8E7-F10F57D60DE8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  <a:gradFill flip="none" rotWithShape="1">
            <a:gsLst>
              <a:gs pos="13000">
                <a:srgbClr val="00B050"/>
              </a:gs>
              <a:gs pos="51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grpSpPr>
        <p:sp>
          <p:nvSpPr>
            <p:cNvPr id="3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5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5"/>
          <p:cNvSpPr/>
          <p:nvPr/>
        </p:nvSpPr>
        <p:spPr>
          <a:xfrm rot="60000">
            <a:off x="4530725" y="287338"/>
            <a:ext cx="4503738" cy="603726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6"/>
          <p:cNvSpPr/>
          <p:nvPr/>
        </p:nvSpPr>
        <p:spPr>
          <a:xfrm rot="60000">
            <a:off x="4532313" y="284163"/>
            <a:ext cx="4503737" cy="60388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solidFill>
              <a:schemeClr val="accent1">
                <a:lumMod val="75000"/>
              </a:schemeClr>
            </a:solidFill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2"/>
          <p:cNvSpPr/>
          <p:nvPr/>
        </p:nvSpPr>
        <p:spPr>
          <a:xfrm rot="21540000">
            <a:off x="95250" y="296863"/>
            <a:ext cx="4384675" cy="6042025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 rot="21540000">
            <a:off x="107950" y="282575"/>
            <a:ext cx="4384675" cy="604361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solidFill>
              <a:schemeClr val="accent1">
                <a:lumMod val="75000"/>
              </a:schemeClr>
            </a:solidFill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1435684">
            <a:off x="1730375" y="220663"/>
            <a:ext cx="595313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pic>
        <p:nvPicPr>
          <p:cNvPr id="11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4096196">
            <a:off x="6665119" y="172244"/>
            <a:ext cx="625475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sp>
        <p:nvSpPr>
          <p:cNvPr id="12" name="TextBox 14"/>
          <p:cNvSpPr txBox="1">
            <a:spLocks noChangeArrowheads="1"/>
          </p:cNvSpPr>
          <p:nvPr/>
        </p:nvSpPr>
        <p:spPr bwMode="auto">
          <a:xfrm>
            <a:off x="6397625" y="6572250"/>
            <a:ext cx="2746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Журнал «Математика» №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/201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  <a:gradFill flip="none" rotWithShape="1">
            <a:gsLst>
              <a:gs pos="13000">
                <a:srgbClr val="00B050"/>
              </a:gs>
              <a:gs pos="51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grpSpPr>
        <p:sp>
          <p:nvSpPr>
            <p:cNvPr id="3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5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5"/>
          <p:cNvSpPr/>
          <p:nvPr/>
        </p:nvSpPr>
        <p:spPr>
          <a:xfrm rot="60000">
            <a:off x="4530725" y="287338"/>
            <a:ext cx="4503738" cy="603726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6"/>
          <p:cNvSpPr/>
          <p:nvPr/>
        </p:nvSpPr>
        <p:spPr>
          <a:xfrm rot="60000">
            <a:off x="4532313" y="284163"/>
            <a:ext cx="4503737" cy="60388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solidFill>
              <a:schemeClr val="accent1">
                <a:lumMod val="75000"/>
              </a:schemeClr>
            </a:solidFill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2"/>
          <p:cNvSpPr/>
          <p:nvPr/>
        </p:nvSpPr>
        <p:spPr>
          <a:xfrm rot="21540000">
            <a:off x="95250" y="296863"/>
            <a:ext cx="4384675" cy="6042025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 rot="21540000">
            <a:off x="107950" y="282575"/>
            <a:ext cx="4384675" cy="604361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solidFill>
              <a:schemeClr val="accent1">
                <a:lumMod val="75000"/>
              </a:schemeClr>
            </a:solidFill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1435684">
            <a:off x="1730375" y="220663"/>
            <a:ext cx="595313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pic>
        <p:nvPicPr>
          <p:cNvPr id="11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4096196">
            <a:off x="6665119" y="172244"/>
            <a:ext cx="625475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sp>
        <p:nvSpPr>
          <p:cNvPr id="12" name="TextBox 14"/>
          <p:cNvSpPr txBox="1">
            <a:spLocks noChangeArrowheads="1"/>
          </p:cNvSpPr>
          <p:nvPr/>
        </p:nvSpPr>
        <p:spPr bwMode="auto">
          <a:xfrm>
            <a:off x="6397625" y="6572250"/>
            <a:ext cx="2746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Журнал «Математика» №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/201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66000">
                <a:schemeClr val="accent4">
                  <a:lumMod val="7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4200000" scaled="0"/>
          </a:gradFill>
        </p:grpSpPr>
        <p:sp>
          <p:nvSpPr>
            <p:cNvPr id="3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5" name="Rectangle 11"/>
          <p:cNvSpPr/>
          <p:nvPr/>
        </p:nvSpPr>
        <p:spPr>
          <a:xfrm>
            <a:off x="250825" y="188913"/>
            <a:ext cx="8642350" cy="237648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2"/>
          <p:cNvSpPr/>
          <p:nvPr/>
        </p:nvSpPr>
        <p:spPr>
          <a:xfrm>
            <a:off x="250825" y="195263"/>
            <a:ext cx="8642350" cy="2370137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28"/>
          <p:cNvSpPr/>
          <p:nvPr/>
        </p:nvSpPr>
        <p:spPr>
          <a:xfrm rot="60000">
            <a:off x="1795463" y="2708275"/>
            <a:ext cx="5792787" cy="3886200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29"/>
          <p:cNvSpPr/>
          <p:nvPr/>
        </p:nvSpPr>
        <p:spPr>
          <a:xfrm rot="60000">
            <a:off x="1785938" y="2709863"/>
            <a:ext cx="5834062" cy="3884612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990000">
                <a:tint val="45000"/>
                <a:satMod val="400000"/>
              </a:srgbClr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1435684">
            <a:off x="334963" y="935038"/>
            <a:ext cx="568325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pic>
        <p:nvPicPr>
          <p:cNvPr id="10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990000">
                <a:tint val="45000"/>
                <a:satMod val="400000"/>
              </a:srgbClr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4096196">
            <a:off x="8320881" y="926307"/>
            <a:ext cx="600075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pic>
        <p:nvPicPr>
          <p:cNvPr id="11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990000">
                <a:tint val="45000"/>
                <a:satMod val="400000"/>
              </a:srgbClr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1435684">
            <a:off x="4308475" y="2654300"/>
            <a:ext cx="566738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sp>
        <p:nvSpPr>
          <p:cNvPr id="12" name="TextBox 14"/>
          <p:cNvSpPr txBox="1">
            <a:spLocks noChangeArrowheads="1"/>
          </p:cNvSpPr>
          <p:nvPr/>
        </p:nvSpPr>
        <p:spPr bwMode="auto">
          <a:xfrm>
            <a:off x="6397625" y="6572250"/>
            <a:ext cx="2746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Журнал «Математика» №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/201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4529142" cy="1470025"/>
          </a:xfrm>
        </p:spPr>
        <p:txBody>
          <a:bodyPr/>
          <a:lstStyle>
            <a:lvl1pPr algn="l">
              <a:defRPr b="1">
                <a:solidFill>
                  <a:schemeClr val="accent6">
                    <a:lumMod val="75000"/>
                  </a:schemeClr>
                </a:solidFill>
                <a:latin typeface="Impact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778" y="5572140"/>
            <a:ext cx="5543544" cy="752468"/>
          </a:xfrm>
        </p:spPr>
        <p:txBody>
          <a:bodyPr/>
          <a:lstStyle>
            <a:lvl1pPr marL="0" indent="0" algn="l">
              <a:buNone/>
              <a:defRPr b="0">
                <a:solidFill>
                  <a:srgbClr val="7030A0"/>
                </a:solidFill>
                <a:latin typeface="Franklin Gothic Medium Cond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B697C-BBA9-4023-A08D-558DE4E2A90A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D9EA4-706C-44D5-B0C8-2CBB6FFDBF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10992-56A5-4535-A507-B7E8AD244F79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22933-1CFC-4472-A7C7-1437352D7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64ABE-9233-46A1-9183-5BED02ECAD67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24AC3-850A-4ECD-ADFB-B621EE780E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D6B10-2A13-4057-8595-8E9A2865FD38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3AA7E-1876-431A-B2B3-177690FF97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90AF4-0247-4D4F-B566-7BBBC726AD40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EB0E8-8705-4DCF-B983-85F481D3C9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86097-C04B-4898-875A-A90ED203700A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219DB-4137-4624-918C-2CA8919B6C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2FE192-4B1E-4778-8EE3-7573E1514AD1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24C682-E6F8-4DE6-B0D3-1F0766232C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21.jpe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image" Target="../media/image23.jpeg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image" Target="../media/image25.jpeg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image" Target="../media/image29.jpeg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image" Target="../media/image30.pn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13" Type="http://schemas.openxmlformats.org/officeDocument/2006/relationships/image" Target="../media/image31.jpeg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slideLayout" Target="../slideLayouts/slideLayout106.xml"/><Relationship Id="rId7" Type="http://schemas.openxmlformats.org/officeDocument/2006/relationships/theme" Target="../theme/theme16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7.xml"/><Relationship Id="rId9" Type="http://schemas.openxmlformats.org/officeDocument/2006/relationships/image" Target="../media/image30.png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image" Target="../media/image34.jpeg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123.xml"/><Relationship Id="rId7" Type="http://schemas.openxmlformats.org/officeDocument/2006/relationships/image" Target="../media/image29.jpeg"/><Relationship Id="rId2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21.xml"/><Relationship Id="rId6" Type="http://schemas.openxmlformats.org/officeDocument/2006/relationships/theme" Target="../theme/theme18.xml"/><Relationship Id="rId5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2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8.jpeg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8.jpe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0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theme" Target="../theme/theme9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6" descr="open-book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800" y="14288"/>
            <a:ext cx="9001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550" y="274638"/>
            <a:ext cx="741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71550" y="1600200"/>
            <a:ext cx="7416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2575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5475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32" name="TextBox 1"/>
          <p:cNvSpPr txBox="1">
            <a:spLocks noChangeArrowheads="1"/>
          </p:cNvSpPr>
          <p:nvPr/>
        </p:nvSpPr>
        <p:spPr bwMode="auto">
          <a:xfrm>
            <a:off x="6264275" y="6569075"/>
            <a:ext cx="2879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Журнал «Математика» №17/2011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1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A733436-A1AF-497A-8CBF-BA17779282DE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070D6FF-0236-42CE-A5E0-ACDD0014AA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7235825" cy="1439863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0">
                <a:schemeClr val="accent1"/>
              </a:gs>
              <a:gs pos="100000">
                <a:schemeClr val="accent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243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684212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GB" smtClean="0"/>
          </a:p>
        </p:txBody>
      </p:sp>
      <p:sp>
        <p:nvSpPr>
          <p:cNvPr id="1024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AE13D8-3B9D-49EF-8182-C4D061ED7117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9B0699-0F6F-4E4D-BF25-3540B365FC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248" name="Picture 10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12013" y="-9525"/>
            <a:ext cx="1931987" cy="144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TextBox 8"/>
          <p:cNvSpPr txBox="1">
            <a:spLocks noChangeArrowheads="1"/>
          </p:cNvSpPr>
          <p:nvPr/>
        </p:nvSpPr>
        <p:spPr bwMode="auto">
          <a:xfrm>
            <a:off x="6500813" y="6581775"/>
            <a:ext cx="26431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Журнал «Математика» № 5/2012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ransition>
    <p:fad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7235825" cy="1439863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0">
                <a:schemeClr val="accent1"/>
              </a:gs>
              <a:gs pos="100000">
                <a:schemeClr val="accent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1267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684212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GB" smtClean="0"/>
          </a:p>
        </p:txBody>
      </p:sp>
      <p:sp>
        <p:nvSpPr>
          <p:cNvPr id="1126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B234E41-3FC1-476B-91EA-C757022CE7A3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9F4EEC7-9433-4299-9621-DB644AE383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1272" name="Picture 10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35825" y="0"/>
            <a:ext cx="19081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TextBox 8"/>
          <p:cNvSpPr txBox="1">
            <a:spLocks noChangeArrowheads="1"/>
          </p:cNvSpPr>
          <p:nvPr/>
        </p:nvSpPr>
        <p:spPr bwMode="auto">
          <a:xfrm>
            <a:off x="0" y="6572250"/>
            <a:ext cx="2357438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Журнал «Математика» №16/2011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transition>
    <p:wipe dir="d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7235825" cy="1439863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0">
                <a:schemeClr val="accent1"/>
              </a:gs>
              <a:gs pos="100000">
                <a:schemeClr val="accent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2291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684212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GB" smtClean="0"/>
          </a:p>
        </p:txBody>
      </p:sp>
      <p:sp>
        <p:nvSpPr>
          <p:cNvPr id="1229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B5E0FE-554D-4786-B9D6-985E64C9BA42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CEC13FF-6EA7-4691-874F-A05D2F2AC1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2296" name="Picture 10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31063" y="0"/>
            <a:ext cx="1912937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TextBox 8"/>
          <p:cNvSpPr txBox="1">
            <a:spLocks noChangeArrowheads="1"/>
          </p:cNvSpPr>
          <p:nvPr/>
        </p:nvSpPr>
        <p:spPr bwMode="auto">
          <a:xfrm>
            <a:off x="6715125" y="6572250"/>
            <a:ext cx="242887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Журнал «Математика» №16/2011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ransition>
    <p:wipe dir="r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66000">
                <a:schemeClr val="accent4">
                  <a:lumMod val="7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4200000" scaled="0"/>
            <a:tileRect/>
          </a:gradFill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838" y="574675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838" y="576263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2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>
            <a:duotone>
              <a:prstClr val="black"/>
              <a:srgbClr val="990000">
                <a:tint val="45000"/>
                <a:satMod val="400000"/>
              </a:srgbClr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1435684">
            <a:off x="745923" y="465845"/>
            <a:ext cx="566737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pic>
        <p:nvPicPr>
          <p:cNvPr id="103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>
            <a:duotone>
              <a:prstClr val="black"/>
              <a:srgbClr val="990000">
                <a:tint val="45000"/>
                <a:satMod val="400000"/>
              </a:srgbClr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4096196">
            <a:off x="7953045" y="473165"/>
            <a:ext cx="566738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sp>
        <p:nvSpPr>
          <p:cNvPr id="13322" name="Title Placeholder 1"/>
          <p:cNvSpPr>
            <a:spLocks noGrp="1"/>
          </p:cNvSpPr>
          <p:nvPr>
            <p:ph type="title"/>
          </p:nvPr>
        </p:nvSpPr>
        <p:spPr bwMode="auto">
          <a:xfrm>
            <a:off x="1095375" y="817563"/>
            <a:ext cx="6964363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3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463675" y="2119313"/>
            <a:ext cx="6196013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775" y="5808663"/>
            <a:ext cx="1212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C0EEB2A-FF9A-4405-B1F2-28592CFA50F5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5808663"/>
            <a:ext cx="5540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800" y="5808663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C53EF3C-D603-4F2F-B030-80E8818F5F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9" name="TextBox 14"/>
          <p:cNvSpPr txBox="1">
            <a:spLocks noChangeArrowheads="1"/>
          </p:cNvSpPr>
          <p:nvPr/>
        </p:nvSpPr>
        <p:spPr bwMode="auto">
          <a:xfrm>
            <a:off x="6397625" y="6572250"/>
            <a:ext cx="2746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Журнал «Математика» №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/201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639763" indent="-2730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279525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164465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33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91E5CFA-1D6E-4657-89ED-B83338DFC4B3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E402438-EE76-4685-B8F7-17822F7A2E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1" name="TextBox 6"/>
          <p:cNvSpPr txBox="1">
            <a:spLocks noChangeArrowheads="1"/>
          </p:cNvSpPr>
          <p:nvPr/>
        </p:nvSpPr>
        <p:spPr bwMode="auto">
          <a:xfrm>
            <a:off x="6696075" y="6581775"/>
            <a:ext cx="24479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Журнал «Математика» № 4/2012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lang="ru-RU" sz="4400" b="1" kern="1200">
          <a:solidFill>
            <a:srgbClr val="E46C0A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E46C0A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E46C0A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E46C0A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E46C0A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E46C0A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E46C0A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E46C0A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E46C0A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604A7B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604A7B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604A7B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7030A0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7030A0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2">
                <a:lumMod val="5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0825" y="260350"/>
            <a:ext cx="8642350" cy="6346825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7" name="Title Placeholder 1"/>
          <p:cNvSpPr>
            <a:spLocks noGrp="1"/>
          </p:cNvSpPr>
          <p:nvPr>
            <p:ph type="title"/>
          </p:nvPr>
        </p:nvSpPr>
        <p:spPr bwMode="auto">
          <a:xfrm>
            <a:off x="1095375" y="817563"/>
            <a:ext cx="6964363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536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463675" y="2119313"/>
            <a:ext cx="6196013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775" y="5808663"/>
            <a:ext cx="1212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2E6D4EA-8A24-40C4-8ADF-49C13E7D40C2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5808663"/>
            <a:ext cx="5540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800" y="5808663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3325B93-C310-4CA3-B76E-5C308D5BE9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6" name="TextBox 14"/>
          <p:cNvSpPr txBox="1">
            <a:spLocks noChangeArrowheads="1"/>
          </p:cNvSpPr>
          <p:nvPr/>
        </p:nvSpPr>
        <p:spPr bwMode="auto">
          <a:xfrm>
            <a:off x="0" y="6581775"/>
            <a:ext cx="41211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Журнал «Математика» №17/2011</a:t>
            </a:r>
          </a:p>
        </p:txBody>
      </p:sp>
      <p:sp>
        <p:nvSpPr>
          <p:cNvPr id="16" name="Rectangle 11"/>
          <p:cNvSpPr/>
          <p:nvPr/>
        </p:nvSpPr>
        <p:spPr>
          <a:xfrm>
            <a:off x="250825" y="260350"/>
            <a:ext cx="8632825" cy="6346825"/>
          </a:xfrm>
          <a:prstGeom prst="rect">
            <a:avLst/>
          </a:prstGeom>
          <a:blipFill dpi="0" rotWithShape="1">
            <a:blip r:embed="rId8" cstate="print">
              <a:alphaModFix amt="20000"/>
              <a:grayscl/>
              <a:lum contrast="12000"/>
              <a:extLst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7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435684">
            <a:off x="53975" y="-9525"/>
            <a:ext cx="5683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4096196">
            <a:off x="8601075" y="-14288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639763" indent="-2730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279525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164465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6" descr="1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hidden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57200" y="1447800"/>
            <a:ext cx="8229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black">
          <a:xfrm>
            <a:off x="457200" y="64770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b="0" smtClean="0">
                <a:solidFill>
                  <a:srgbClr val="FFFFFF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7A81359-3F42-486A-8464-4BB072D55D50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black">
          <a:xfrm>
            <a:off x="3124200" y="6477000"/>
            <a:ext cx="289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solidFill>
                  <a:srgbClr val="FFFFFF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black">
          <a:xfrm>
            <a:off x="6553200" y="64770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b="0" smtClean="0">
                <a:solidFill>
                  <a:srgbClr val="FFFFFF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3351280-DC2A-4636-A278-70FC7086D8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black">
          <a:xfrm>
            <a:off x="-25400" y="1062038"/>
            <a:ext cx="7313613" cy="73025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cs typeface="+mn-cs"/>
            </a:endParaRPr>
          </a:p>
        </p:txBody>
      </p:sp>
      <p:sp>
        <p:nvSpPr>
          <p:cNvPr id="16392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160338"/>
            <a:ext cx="7848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3" name="TextBox 8"/>
          <p:cNvSpPr txBox="1">
            <a:spLocks noChangeArrowheads="1"/>
          </p:cNvSpPr>
          <p:nvPr/>
        </p:nvSpPr>
        <p:spPr bwMode="auto">
          <a:xfrm>
            <a:off x="6572250" y="6581775"/>
            <a:ext cx="2571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algn="r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r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r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r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r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Журнал «Математика» №14/2011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FFFFFF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FFFFFF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FFFFFF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838" y="574675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838" y="576263"/>
            <a:ext cx="7696200" cy="5715000"/>
          </a:xfrm>
          <a:prstGeom prst="rect">
            <a:avLst/>
          </a:prstGeom>
          <a:blipFill dpi="0" rotWithShape="1">
            <a:blip r:embed="rId7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6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435684">
            <a:off x="544513" y="273050"/>
            <a:ext cx="566737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4096196">
            <a:off x="8115300" y="298450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Title Placeholder 1"/>
          <p:cNvSpPr>
            <a:spLocks noGrp="1"/>
          </p:cNvSpPr>
          <p:nvPr>
            <p:ph type="title"/>
          </p:nvPr>
        </p:nvSpPr>
        <p:spPr bwMode="auto">
          <a:xfrm>
            <a:off x="1095375" y="817563"/>
            <a:ext cx="6964363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74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463675" y="2119313"/>
            <a:ext cx="6196013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775" y="5808663"/>
            <a:ext cx="1212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E411AB8-486C-4D34-A3CA-882F96AB58D0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5808663"/>
            <a:ext cx="5540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800" y="5808663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F860201-3D89-41A9-B51C-586C6D6D95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9" name="TextBox 14"/>
          <p:cNvSpPr txBox="1">
            <a:spLocks noChangeArrowheads="1"/>
          </p:cNvSpPr>
          <p:nvPr/>
        </p:nvSpPr>
        <p:spPr bwMode="auto">
          <a:xfrm>
            <a:off x="6397625" y="6572250"/>
            <a:ext cx="2746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Журнал «Математика» № </a:t>
            </a: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/201</a:t>
            </a: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639763" indent="-2730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279525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164465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748560">
                    <a:lumMod val="50000"/>
                  </a:srgb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748560">
                    <a:lumMod val="50000"/>
                  </a:srgbClr>
                </a:solidFill>
                <a:latin typeface="+mj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30" name="TextBox 6"/>
          <p:cNvSpPr txBox="1">
            <a:spLocks noChangeArrowheads="1"/>
          </p:cNvSpPr>
          <p:nvPr/>
        </p:nvSpPr>
        <p:spPr bwMode="auto">
          <a:xfrm>
            <a:off x="0" y="6581775"/>
            <a:ext cx="38877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Журнал «Математика» № 8/2012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ln w="1905">
            <a:solidFill>
              <a:schemeClr val="tx1">
                <a:lumMod val="85000"/>
                <a:lumOff val="15000"/>
              </a:schemeClr>
            </a:solidFill>
          </a:ln>
          <a:solidFill>
            <a:srgbClr val="0D0D0D"/>
          </a:solidFill>
          <a:effectLst>
            <a:outerShdw blurRad="25400" dist="25400" dir="2700000" algn="tl" rotWithShape="0">
              <a:schemeClr val="bg1">
                <a:lumMod val="95000"/>
                <a:alpha val="80000"/>
              </a:schemeClr>
            </a:outerShdw>
          </a:effectLst>
          <a:latin typeface="Franklin Gothic Medium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6"/>
        </a:buBlip>
        <a:defRPr sz="3200" b="1" kern="1200">
          <a:solidFill>
            <a:srgbClr val="161514"/>
          </a:solidFill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7"/>
        </a:buBlip>
        <a:defRPr sz="2800" kern="1200">
          <a:solidFill>
            <a:srgbClr val="161514"/>
          </a:solidFill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6"/>
        </a:buBlip>
        <a:defRPr sz="2400" kern="1200">
          <a:solidFill>
            <a:srgbClr val="161514"/>
          </a:solidFill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7"/>
        </a:buBlip>
        <a:defRPr sz="2000" kern="1200">
          <a:solidFill>
            <a:srgbClr val="161514"/>
          </a:solidFill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6"/>
        </a:buBlip>
        <a:defRPr sz="2000" kern="1200">
          <a:solidFill>
            <a:srgbClr val="161514"/>
          </a:solidFill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7"/>
        </a:buBlip>
        <a:defRPr sz="1800" kern="1200" baseline="0">
          <a:solidFill>
            <a:schemeClr val="bg2">
              <a:lumMod val="10000"/>
            </a:schemeClr>
          </a:solidFill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6"/>
        </a:buBlip>
        <a:defRPr sz="1800" kern="1200" baseline="0">
          <a:solidFill>
            <a:schemeClr val="bg2">
              <a:lumMod val="10000"/>
            </a:schemeClr>
          </a:solidFill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7"/>
        </a:buBlip>
        <a:defRPr sz="1600" kern="1200" baseline="0">
          <a:solidFill>
            <a:schemeClr val="bg2">
              <a:lumMod val="10000"/>
            </a:schemeClr>
          </a:solidFill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6"/>
        </a:buBlip>
        <a:defRPr sz="1600" kern="1200" baseline="0">
          <a:solidFill>
            <a:schemeClr val="bg2">
              <a:lumMod val="10000"/>
            </a:schemeClr>
          </a:solidFill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GB" smtClean="0"/>
          </a:p>
        </p:txBody>
      </p:sp>
      <p:sp>
        <p:nvSpPr>
          <p:cNvPr id="819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8E8D8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07F79A2-FE35-48EE-AAB0-42F2B43727D2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8E8D8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8E8D8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199" name="Picture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26988"/>
            <a:ext cx="9180513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TextBox 8"/>
          <p:cNvSpPr txBox="1">
            <a:spLocks noChangeArrowheads="1"/>
          </p:cNvSpPr>
          <p:nvPr/>
        </p:nvSpPr>
        <p:spPr bwMode="auto">
          <a:xfrm>
            <a:off x="0" y="6572250"/>
            <a:ext cx="2520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smtClean="0">
                <a:solidFill>
                  <a:srgbClr val="5F513E"/>
                </a:solidFill>
                <a:latin typeface="Times New Roman" pitchFamily="18" charset="0"/>
                <a:cs typeface="Times New Roman" pitchFamily="18" charset="0"/>
              </a:rPr>
              <a:t>Журнал «Математика» №17/2011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370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E4FC664-A274-4B2E-9732-C0D6408AC0A4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1F1CA75-95BC-48E3-AAC3-F972496673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Picture 21" descr="justpad"/>
          <p:cNvPicPr>
            <a:picLocks noChangeAspect="1" noChangeArrowheads="1"/>
          </p:cNvPicPr>
          <p:nvPr/>
        </p:nvPicPr>
        <p:blipFill>
          <a:blip r:embed="rId15" cstate="print"/>
          <a:srcRect l="1335" t="7620" r="3581" b="718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TextBox 7"/>
          <p:cNvSpPr txBox="1">
            <a:spLocks noChangeArrowheads="1"/>
          </p:cNvSpPr>
          <p:nvPr/>
        </p:nvSpPr>
        <p:spPr bwMode="auto">
          <a:xfrm>
            <a:off x="6600825" y="6581775"/>
            <a:ext cx="25431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Журнал «Математика» №16/2011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370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BA30EB12-A365-4EB6-8F16-8DEC40FC09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2055" name="Picture 21" descr="justpad"/>
          <p:cNvPicPr>
            <a:picLocks noChangeAspect="1" noChangeArrowheads="1"/>
          </p:cNvPicPr>
          <p:nvPr/>
        </p:nvPicPr>
        <p:blipFill>
          <a:blip r:embed="rId4" cstate="print"/>
          <a:srcRect l="8786" t="7620" r="4909" b="9164"/>
          <a:stretch>
            <a:fillRect/>
          </a:stretch>
        </p:blipFill>
        <p:spPr bwMode="auto">
          <a:xfrm>
            <a:off x="0" y="1270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TextBox 7"/>
          <p:cNvSpPr txBox="1">
            <a:spLocks noChangeArrowheads="1"/>
          </p:cNvSpPr>
          <p:nvPr/>
        </p:nvSpPr>
        <p:spPr bwMode="auto">
          <a:xfrm>
            <a:off x="6600825" y="6581775"/>
            <a:ext cx="25431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Журнал «Математика» №16/2011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06" descr="open-book"/>
          <p:cNvPicPr>
            <a:picLocks noChangeAspect="1" noChangeArrowheads="1"/>
          </p:cNvPicPr>
          <p:nvPr/>
        </p:nvPicPr>
        <p:blipFill>
          <a:blip r:embed="rId3" cstate="print"/>
          <a:srcRect l="2771" r="50832"/>
          <a:stretch>
            <a:fillRect/>
          </a:stretch>
        </p:blipFill>
        <p:spPr bwMode="auto">
          <a:xfrm>
            <a:off x="33338" y="14288"/>
            <a:ext cx="2738437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106" descr="open-book"/>
          <p:cNvPicPr>
            <a:picLocks noChangeAspect="1" noChangeArrowheads="1"/>
          </p:cNvPicPr>
          <p:nvPr/>
        </p:nvPicPr>
        <p:blipFill>
          <a:blip r:embed="rId3" cstate="print"/>
          <a:srcRect l="49474" r="1234"/>
          <a:stretch>
            <a:fillRect/>
          </a:stretch>
        </p:blipFill>
        <p:spPr bwMode="auto">
          <a:xfrm>
            <a:off x="2771775" y="14288"/>
            <a:ext cx="638175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06" descr="open-book"/>
          <p:cNvPicPr>
            <a:picLocks noChangeAspect="1" noChangeArrowheads="1"/>
          </p:cNvPicPr>
          <p:nvPr/>
        </p:nvPicPr>
        <p:blipFill>
          <a:blip r:embed="rId4" cstate="print"/>
          <a:srcRect l="50832" r="2771"/>
          <a:stretch>
            <a:fillRect/>
          </a:stretch>
        </p:blipFill>
        <p:spPr bwMode="auto">
          <a:xfrm>
            <a:off x="6372225" y="0"/>
            <a:ext cx="2738438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106" descr="open-book"/>
          <p:cNvPicPr>
            <a:picLocks noChangeAspect="1" noChangeArrowheads="1"/>
          </p:cNvPicPr>
          <p:nvPr/>
        </p:nvPicPr>
        <p:blipFill>
          <a:blip r:embed="rId4" cstate="print"/>
          <a:srcRect l="1234" r="49474"/>
          <a:stretch>
            <a:fillRect/>
          </a:stretch>
        </p:blipFill>
        <p:spPr bwMode="auto">
          <a:xfrm>
            <a:off x="-9525" y="14288"/>
            <a:ext cx="638175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AD8D702-C6C4-4011-ABC4-78552BC3EC71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79C0145-8469-4AB0-B620-A4CBA0BEF3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6151" name="Picture 92" descr="oldbook5"/>
          <p:cNvPicPr>
            <a:picLocks noChangeAspect="1" noChangeArrowheads="1"/>
          </p:cNvPicPr>
          <p:nvPr/>
        </p:nvPicPr>
        <p:blipFill>
          <a:blip r:embed="rId4" cstate="print"/>
          <a:srcRect r="76852"/>
          <a:stretch>
            <a:fillRect/>
          </a:stretch>
        </p:blipFill>
        <p:spPr bwMode="auto">
          <a:xfrm>
            <a:off x="0" y="-26988"/>
            <a:ext cx="1066800" cy="691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 shadeToTitle="1">
        <a:gradFill flip="none" rotWithShape="1">
          <a:gsLst>
            <a:gs pos="50000">
              <a:srgbClr val="B2968A"/>
            </a:gs>
            <a:gs pos="0">
              <a:srgbClr val="83431F"/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7171" name="Текст 2"/>
          <p:cNvSpPr>
            <a:spLocks noGrp="1"/>
          </p:cNvSpPr>
          <p:nvPr>
            <p:ph type="body" idx="1"/>
          </p:nvPr>
        </p:nvSpPr>
        <p:spPr bwMode="auto">
          <a:xfrm>
            <a:off x="2214563" y="1600200"/>
            <a:ext cx="6472237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0" y="60721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DA54BD4-F3B3-494B-9850-700B8D2ABEBB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F29C4BE-F71B-4F75-B151-2A59661776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0" name="TextBox 2"/>
          <p:cNvSpPr txBox="1">
            <a:spLocks noChangeArrowheads="1"/>
          </p:cNvSpPr>
          <p:nvPr/>
        </p:nvSpPr>
        <p:spPr bwMode="auto">
          <a:xfrm>
            <a:off x="0" y="6581775"/>
            <a:ext cx="32035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Журнал «Математика» № 1/2012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ln>
            <a:solidFill>
              <a:schemeClr val="bg2">
                <a:lumMod val="50000"/>
              </a:schemeClr>
            </a:solidFill>
          </a:ln>
          <a:solidFill>
            <a:srgbClr val="F9AD6F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9AD6F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9AD6F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9AD6F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9AD6F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9AD6F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9AD6F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9AD6F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9AD6F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17375E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17375E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17375E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17375E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17375E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1047;&#1072;&#1076;&#1072;&#1095;&#1080;%20&#1085;&#1072;%20&#1080;&#1089;&#1093;&#1086;&#1076;&#1085;&#1086;&#1084;%20&#1088;&#1091;&#1073;&#1077;&#1078;&#1077;.docx" TargetMode="Externa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1058;&#1072;&#1073;&#1083;&#1080;&#1094;&#1072;%20&#1088;&#1077;&#1079;&#1091;&#1083;&#1100;&#1090;&#1072;&#1090;&#1086;&#1074;.docx" TargetMode="External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9.xml"/><Relationship Id="rId6" Type="http://schemas.openxmlformats.org/officeDocument/2006/relationships/image" Target="../media/image40.png"/><Relationship Id="rId5" Type="http://schemas.openxmlformats.org/officeDocument/2006/relationships/hyperlink" Target="&#1058;&#1072;&#1073;&#1083;&#1080;&#1094;&#1072;%20&#1088;&#1077;&#1079;&#1091;&#1083;&#1100;&#1090;&#1072;&#1090;&#1086;&#1074;.docx" TargetMode="External"/><Relationship Id="rId4" Type="http://schemas.openxmlformats.org/officeDocument/2006/relationships/hyperlink" Target="&#1047;&#1072;&#1076;&#1072;&#1095;&#1080;%20&#1085;&#1072;%20&#1079;&#1072;&#1095;&#1077;&#1090;&#1086;&#1084;%20&#1088;&#1091;&#1073;&#1077;&#1078;&#1077;.doc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071546"/>
            <a:ext cx="8572560" cy="1112835"/>
          </a:xfrm>
        </p:spPr>
        <p:txBody>
          <a:bodyPr/>
          <a:lstStyle/>
          <a:p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Математическая карусель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3643314"/>
            <a:ext cx="8429684" cy="1752600"/>
          </a:xfrm>
        </p:spPr>
        <p:txBody>
          <a:bodyPr/>
          <a:lstStyle/>
          <a:p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Командное соревнование по решению математических задач с целью подготовки </a:t>
            </a:r>
          </a:p>
          <a:p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 ОГЭ – 2014</a:t>
            </a:r>
            <a:endParaRPr lang="ru-RU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428604"/>
            <a:ext cx="23574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13. 03. 14 г. 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142984"/>
            <a:ext cx="7772400" cy="14700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7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Исходный рубеж</a:t>
            </a:r>
            <a:endParaRPr lang="ru-RU" sz="72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3643314"/>
            <a:ext cx="8143932" cy="235745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Если мы действительно что-то знаем, то мы знаем это благодаря изучению математики. </a:t>
            </a:r>
          </a:p>
          <a:p>
            <a:pPr algn="r"/>
            <a:r>
              <a:rPr lang="ru-RU" b="1" spc="50" dirty="0" smtClean="0">
                <a:ln w="11430"/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Пьер Гассенди</a:t>
            </a: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928802"/>
            <a:ext cx="7772400" cy="1470025"/>
          </a:xfrm>
        </p:spPr>
        <p:txBody>
          <a:bodyPr/>
          <a:lstStyle/>
          <a:p>
            <a:r>
              <a:rPr lang="ru-RU" sz="54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ookman Old Style" pitchFamily="18" charset="0"/>
                <a:hlinkClick r:id="rId2" action="ppaction://hlinkfile"/>
              </a:rPr>
              <a:t>Задачи на исходном рубеже</a:t>
            </a:r>
            <a:endParaRPr lang="ru-RU" sz="540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4572008"/>
            <a:ext cx="6400800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5173661"/>
            <a:ext cx="8643998" cy="1684339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Математика уступает свои крепости лишь сильным и смелым.</a:t>
            </a:r>
            <a:br>
              <a:rPr lang="ru-RU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</a:br>
            <a:r>
              <a:rPr lang="ru-RU" sz="31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А.П. </a:t>
            </a:r>
            <a:r>
              <a:rPr lang="ru-RU" sz="3100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Конфорович</a:t>
            </a:r>
            <a: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1214422"/>
            <a:ext cx="5357818" cy="235745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Зачетный рубеж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643710"/>
            <a:ext cx="2357422" cy="2142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5072074"/>
            <a:ext cx="8715436" cy="1470025"/>
          </a:xfrm>
        </p:spPr>
        <p:txBody>
          <a:bodyPr>
            <a:noAutofit/>
          </a:bodyPr>
          <a:lstStyle/>
          <a:p>
            <a:r>
              <a:rPr lang="ru-RU" sz="54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 pitchFamily="34" charset="0"/>
                <a:hlinkClick r:id="rId2" action="ppaction://hlinkfile"/>
              </a:rPr>
              <a:t>Таблица результатов</a:t>
            </a:r>
            <a:endParaRPr lang="ru-RU" sz="54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6643710"/>
            <a:ext cx="2357422" cy="2142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51992">
            <a:off x="4696349" y="928024"/>
            <a:ext cx="3304114" cy="3439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4386">
            <a:off x="4543038" y="4142463"/>
            <a:ext cx="3447658" cy="2023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Рисунок 21"/>
          <p:cNvSpPr>
            <a:spLocks noGrp="1"/>
          </p:cNvSpPr>
          <p:nvPr>
            <p:ph type="pic" idx="1"/>
          </p:nvPr>
        </p:nvSpPr>
        <p:spPr>
          <a:xfrm rot="60000">
            <a:off x="4641830" y="927788"/>
            <a:ext cx="3428502" cy="5216672"/>
          </a:xfrm>
        </p:spPr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rot="-60000">
            <a:off x="808360" y="1103157"/>
            <a:ext cx="3645276" cy="2618685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4" action="ppaction://hlinkfile"/>
              </a:rPr>
              <a:t>Задачи на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4" action="ppaction://hlinkfile"/>
              </a:rPr>
              <a:t>зачетном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4" action="ppaction://hlinkfile"/>
              </a:rPr>
              <a:t>рубеже</a:t>
            </a:r>
            <a:b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4" action="ppaction://hlinkfile"/>
              </a:rPr>
            </a:b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 rot="-60000">
            <a:off x="1165424" y="5142775"/>
            <a:ext cx="3044952" cy="58125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6643710"/>
            <a:ext cx="2357422" cy="214290"/>
          </a:xfrm>
          <a:prstGeom prst="rect">
            <a:avLst/>
          </a:prstGeom>
          <a:solidFill>
            <a:srgbClr val="4E3C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445643">
            <a:off x="1469814" y="3304063"/>
            <a:ext cx="2503858" cy="274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theme/_rels/them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theme/_rels/them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theme/theme1.xml><?xml version="1.0" encoding="utf-8"?>
<a:theme xmlns:a="http://schemas.openxmlformats.org/drawingml/2006/main" name="2_Default Design">
  <a:themeElements>
    <a:clrScheme name="Default Design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DCE4F0"/>
      </a:accent1>
      <a:accent2>
        <a:srgbClr val="8BA5CE"/>
      </a:accent2>
      <a:accent3>
        <a:srgbClr val="FFFFFF"/>
      </a:accent3>
      <a:accent4>
        <a:srgbClr val="000000"/>
      </a:accent4>
      <a:accent5>
        <a:srgbClr val="EBEFF6"/>
      </a:accent5>
      <a:accent6>
        <a:srgbClr val="7D95BA"/>
      </a:accent6>
      <a:hlink>
        <a:srgbClr val="3F598D"/>
      </a:hlink>
      <a:folHlink>
        <a:srgbClr val="4F70B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CE4F0"/>
        </a:accent1>
        <a:accent2>
          <a:srgbClr val="8BA5CE"/>
        </a:accent2>
        <a:accent3>
          <a:srgbClr val="FFFFFF"/>
        </a:accent3>
        <a:accent4>
          <a:srgbClr val="000000"/>
        </a:accent4>
        <a:accent5>
          <a:srgbClr val="EBEFF6"/>
        </a:accent5>
        <a:accent6>
          <a:srgbClr val="7D95BA"/>
        </a:accent6>
        <a:hlink>
          <a:srgbClr val="3F598D"/>
        </a:hlink>
        <a:folHlink>
          <a:srgbClr val="4F70B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3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Тема Office">
  <a:themeElements>
    <a:clrScheme name="Custom 281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697277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2_Тема Office">
  <a:themeElements>
    <a:clrScheme name="Custom 155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B8D98A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3_Тема Office">
  <a:themeElements>
    <a:clrScheme name="Custom 177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6BA7F8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Кнопка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CSC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590TGp_climb_dark">
  <a:themeElements>
    <a:clrScheme name="Тема Office 2">
      <a:dk1>
        <a:srgbClr val="5F5F5F"/>
      </a:dk1>
      <a:lt1>
        <a:srgbClr val="FFFFFF"/>
      </a:lt1>
      <a:dk2>
        <a:srgbClr val="232751"/>
      </a:dk2>
      <a:lt2>
        <a:srgbClr val="CCFFCC"/>
      </a:lt2>
      <a:accent1>
        <a:srgbClr val="62A2DC"/>
      </a:accent1>
      <a:accent2>
        <a:srgbClr val="E29B54"/>
      </a:accent2>
      <a:accent3>
        <a:srgbClr val="ACACB3"/>
      </a:accent3>
      <a:accent4>
        <a:srgbClr val="DADADA"/>
      </a:accent4>
      <a:accent5>
        <a:srgbClr val="B7CEEB"/>
      </a:accent5>
      <a:accent6>
        <a:srgbClr val="CD8C4B"/>
      </a:accent6>
      <a:hlink>
        <a:srgbClr val="83CE5A"/>
      </a:hlink>
      <a:folHlink>
        <a:srgbClr val="DE585B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808080"/>
        </a:dk1>
        <a:lt1>
          <a:srgbClr val="FFFFFF"/>
        </a:lt1>
        <a:dk2>
          <a:srgbClr val="003366"/>
        </a:dk2>
        <a:lt2>
          <a:srgbClr val="FFFFCC"/>
        </a:lt2>
        <a:accent1>
          <a:srgbClr val="79CE24"/>
        </a:accent1>
        <a:accent2>
          <a:srgbClr val="E45267"/>
        </a:accent2>
        <a:accent3>
          <a:srgbClr val="AAADB8"/>
        </a:accent3>
        <a:accent4>
          <a:srgbClr val="DADADA"/>
        </a:accent4>
        <a:accent5>
          <a:srgbClr val="BEE3AC"/>
        </a:accent5>
        <a:accent6>
          <a:srgbClr val="CF495D"/>
        </a:accent6>
        <a:hlink>
          <a:srgbClr val="5FC3D7"/>
        </a:hlink>
        <a:folHlink>
          <a:srgbClr val="FAA7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5F5F5F"/>
        </a:dk1>
        <a:lt1>
          <a:srgbClr val="FFFFFF"/>
        </a:lt1>
        <a:dk2>
          <a:srgbClr val="232751"/>
        </a:dk2>
        <a:lt2>
          <a:srgbClr val="CCFFCC"/>
        </a:lt2>
        <a:accent1>
          <a:srgbClr val="62A2DC"/>
        </a:accent1>
        <a:accent2>
          <a:srgbClr val="E29B54"/>
        </a:accent2>
        <a:accent3>
          <a:srgbClr val="ACACB3"/>
        </a:accent3>
        <a:accent4>
          <a:srgbClr val="DADADA"/>
        </a:accent4>
        <a:accent5>
          <a:srgbClr val="B7CEEB"/>
        </a:accent5>
        <a:accent6>
          <a:srgbClr val="CD8C4B"/>
        </a:accent6>
        <a:hlink>
          <a:srgbClr val="83CE5A"/>
        </a:hlink>
        <a:folHlink>
          <a:srgbClr val="DE585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5F5F5F"/>
        </a:dk1>
        <a:lt1>
          <a:srgbClr val="FFFFFF"/>
        </a:lt1>
        <a:dk2>
          <a:srgbClr val="504736"/>
        </a:dk2>
        <a:lt2>
          <a:srgbClr val="CCECFF"/>
        </a:lt2>
        <a:accent1>
          <a:srgbClr val="DE6084"/>
        </a:accent1>
        <a:accent2>
          <a:srgbClr val="63B1C9"/>
        </a:accent2>
        <a:accent3>
          <a:srgbClr val="B3B1AE"/>
        </a:accent3>
        <a:accent4>
          <a:srgbClr val="DADADA"/>
        </a:accent4>
        <a:accent5>
          <a:srgbClr val="ECB6C2"/>
        </a:accent5>
        <a:accent6>
          <a:srgbClr val="59A0B6"/>
        </a:accent6>
        <a:hlink>
          <a:srgbClr val="D08B58"/>
        </a:hlink>
        <a:folHlink>
          <a:srgbClr val="67D53B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2_Кнопка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4">
  <a:themeElements>
    <a:clrScheme name="Другая 13">
      <a:dk1>
        <a:srgbClr val="3F6C19"/>
      </a:dk1>
      <a:lt1>
        <a:sysClr val="window" lastClr="FFFFFF"/>
      </a:lt1>
      <a:dk2>
        <a:srgbClr val="FAD0E4"/>
      </a:dk2>
      <a:lt2>
        <a:srgbClr val="87D447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резентация Microsoft Office PowerPoint">
  <a:themeElements>
    <a:clrScheme name="Другая 1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Default Design">
  <a:themeElements>
    <a:clrScheme name="Default Design 15">
      <a:dk1>
        <a:srgbClr val="000066"/>
      </a:dk1>
      <a:lt1>
        <a:srgbClr val="FFFFFF"/>
      </a:lt1>
      <a:dk2>
        <a:srgbClr val="000066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56"/>
      </a:accent4>
      <a:accent5>
        <a:srgbClr val="DAEDEF"/>
      </a:accent5>
      <a:accent6>
        <a:srgbClr val="2D2D8A"/>
      </a:accent6>
      <a:hlink>
        <a:srgbClr val="000066"/>
      </a:hlink>
      <a:folHlink>
        <a:srgbClr val="3333FF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3366FF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000066"/>
        </a:hlink>
        <a:folHlink>
          <a:srgbClr val="33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E2F4FF"/>
        </a:accent5>
        <a:accent6>
          <a:srgbClr val="2D2D8A"/>
        </a:accent6>
        <a:hlink>
          <a:srgbClr val="000066"/>
        </a:hlink>
        <a:folHlink>
          <a:srgbClr val="3333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Default Design">
  <a:themeElements>
    <a:clrScheme name="">
      <a:dk1>
        <a:srgbClr val="4C4C4C"/>
      </a:dk1>
      <a:lt1>
        <a:srgbClr val="FFFFFF"/>
      </a:lt1>
      <a:dk2>
        <a:srgbClr val="66CCFF"/>
      </a:dk2>
      <a:lt2>
        <a:srgbClr val="666666"/>
      </a:lt2>
      <a:accent1>
        <a:srgbClr val="66CCFF"/>
      </a:accent1>
      <a:accent2>
        <a:srgbClr val="00FF80"/>
      </a:accent2>
      <a:accent3>
        <a:srgbClr val="FFFFFF"/>
      </a:accent3>
      <a:accent4>
        <a:srgbClr val="404040"/>
      </a:accent4>
      <a:accent5>
        <a:srgbClr val="B8E2FF"/>
      </a:accent5>
      <a:accent6>
        <a:srgbClr val="00E773"/>
      </a:accent6>
      <a:hlink>
        <a:srgbClr val="666666"/>
      </a:hlink>
      <a:folHlink>
        <a:srgbClr val="FF008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3366FF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000066"/>
        </a:hlink>
        <a:folHlink>
          <a:srgbClr val="33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E2F4FF"/>
        </a:accent5>
        <a:accent6>
          <a:srgbClr val="2D2D8A"/>
        </a:accent6>
        <a:hlink>
          <a:srgbClr val="000066"/>
        </a:hlink>
        <a:folHlink>
          <a:srgbClr val="3333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karand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Кл.-сем. альбум</Template>
  <TotalTime>270</TotalTime>
  <Words>61</Words>
  <PresentationFormat>Экран (4:3)</PresentationFormat>
  <Paragraphs>12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18</vt:i4>
      </vt:variant>
      <vt:variant>
        <vt:lpstr>Заголовки слайдов</vt:lpstr>
      </vt:variant>
      <vt:variant>
        <vt:i4>6</vt:i4>
      </vt:variant>
    </vt:vector>
  </HeadingPairs>
  <TitlesOfParts>
    <vt:vector size="24" baseType="lpstr">
      <vt:lpstr>2_Default Design</vt:lpstr>
      <vt:lpstr>Тема4</vt:lpstr>
      <vt:lpstr>Презентация Microsoft Office PowerPoint</vt:lpstr>
      <vt:lpstr>Default Design</vt:lpstr>
      <vt:lpstr>1_Default Design</vt:lpstr>
      <vt:lpstr>Специальное оформление</vt:lpstr>
      <vt:lpstr>1_Специальное оформление</vt:lpstr>
      <vt:lpstr>2_Специальное оформление</vt:lpstr>
      <vt:lpstr>karand</vt:lpstr>
      <vt:lpstr>3_Специальное оформление</vt:lpstr>
      <vt:lpstr>1_Тема Office</vt:lpstr>
      <vt:lpstr>2_Тема Office</vt:lpstr>
      <vt:lpstr>3_Тема Office</vt:lpstr>
      <vt:lpstr>Кнопка</vt:lpstr>
      <vt:lpstr>CSC</vt:lpstr>
      <vt:lpstr>1_Кнопка</vt:lpstr>
      <vt:lpstr>590TGp_climb_dark</vt:lpstr>
      <vt:lpstr>2_Кнопка</vt:lpstr>
      <vt:lpstr>Математическая карусель</vt:lpstr>
      <vt:lpstr>Исходный рубеж</vt:lpstr>
      <vt:lpstr>Задачи на исходном рубеже</vt:lpstr>
      <vt:lpstr>Математика уступает свои крепости лишь сильным и смелым. А.П. Конфорович </vt:lpstr>
      <vt:lpstr>Таблица результатов</vt:lpstr>
      <vt:lpstr>Задачи на зачетном рубеже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Семейкина</cp:lastModifiedBy>
  <cp:revision>31</cp:revision>
  <dcterms:modified xsi:type="dcterms:W3CDTF">2014-03-12T08:51:57Z</dcterms:modified>
</cp:coreProperties>
</file>