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F0E496-B04F-4EDE-AF2D-880FBB521394}" type="datetimeFigureOut">
              <a:rPr lang="ru-RU" smtClean="0"/>
              <a:t>14.09.2011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2AB355-FB3E-4B80-B8A2-85600D35474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7885014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/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Упражнения</a:t>
            </a:r>
            <a:b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на релаксацию в работе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Упражнения на расслабление всего организма: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1934" y="1142985"/>
            <a:ext cx="4714908" cy="528641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"Снежная баба". </a:t>
            </a:r>
            <a:r>
              <a:rPr lang="ru-RU" sz="1600" b="1" dirty="0" smtClean="0"/>
              <a:t>Дети представляют, что каждый из них снежная баба. Огромная, красивая, которую вылепили из снега. У нее есть голова, туловище, две торчащие в стороны руки, и она стоит на крепких ножках. Прекрасное утро, светит солнце. Вот оно начинает припекать, и снежная баба начинает таять. Далее дети изображают, как тает снежная баба. Сначала тает голова, потом одна рука, другая. Постепенно, понемножку начинает таять и туловище. Снежная баба превращается в лужицу, растекшуюся по земле.</a:t>
            </a:r>
          </a:p>
          <a:p>
            <a:pPr>
              <a:buNone/>
            </a:pPr>
            <a:r>
              <a:rPr lang="ru-RU" sz="1600" b="1" dirty="0" smtClean="0"/>
              <a:t> </a:t>
            </a:r>
          </a:p>
          <a:p>
            <a:pPr lvl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"Бубенчик". </a:t>
            </a:r>
            <a:r>
              <a:rPr lang="ru-RU" sz="1600" b="1" dirty="0" smtClean="0"/>
              <a:t>Дети ложатся на спину. Закрывают глаза и отдыхают под звучание колыбельной "Пушистые облачка". "Пробуждение" происходит под звучание бубенчика.</a:t>
            </a:r>
          </a:p>
          <a:p>
            <a:endParaRPr lang="ru-RU" sz="2000" dirty="0"/>
          </a:p>
        </p:txBody>
      </p:sp>
      <p:pic>
        <p:nvPicPr>
          <p:cNvPr id="5" name="Содержимое 4" descr="сканирование00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392878" y="964389"/>
            <a:ext cx="3500461" cy="4000528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5715040" cy="12144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"Тишина".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Тише, тише, тишина! Разговаривать нельзя!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Мы устали — надо спать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Ляжем тихо на кровать.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тихонько будем спать.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4929222" cy="453391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"Летний денек". </a:t>
            </a:r>
            <a:r>
              <a:rPr lang="ru-RU" sz="2000" b="1" dirty="0" smtClean="0"/>
              <a:t>Дети ложатся на спину, расслабляя все мышцы и закрывая глаза. Проходит релаксация под звучание спокойной музыки:</a:t>
            </a:r>
          </a:p>
          <a:p>
            <a:pPr algn="ctr"/>
            <a:r>
              <a:rPr lang="ru-RU" sz="2000" b="1" i="1" dirty="0" smtClean="0"/>
              <a:t>Я на солнышке лежу,</a:t>
            </a:r>
          </a:p>
          <a:p>
            <a:pPr algn="ctr"/>
            <a:r>
              <a:rPr lang="ru-RU" sz="2000" b="1" i="1" dirty="0" smtClean="0"/>
              <a:t>Но на солнце не гляжу. </a:t>
            </a:r>
          </a:p>
          <a:p>
            <a:pPr algn="ctr"/>
            <a:r>
              <a:rPr lang="ru-RU" sz="2000" b="1" i="1" dirty="0" smtClean="0"/>
              <a:t>Глазки закрываем, </a:t>
            </a:r>
          </a:p>
          <a:p>
            <a:pPr algn="ctr"/>
            <a:r>
              <a:rPr lang="ru-RU" sz="2000" b="1" i="1" dirty="0" smtClean="0"/>
              <a:t>Глазки отдыхают. </a:t>
            </a:r>
          </a:p>
          <a:p>
            <a:pPr algn="ctr"/>
            <a:r>
              <a:rPr lang="ru-RU" sz="2000" b="1" i="1" dirty="0" smtClean="0"/>
              <a:t>Солнце гладит наши лица, </a:t>
            </a:r>
          </a:p>
          <a:p>
            <a:pPr algn="ctr"/>
            <a:r>
              <a:rPr lang="ru-RU" sz="2000" b="1" i="1" dirty="0" smtClean="0"/>
              <a:t>Пусть нам сон хороший снится.</a:t>
            </a:r>
          </a:p>
          <a:p>
            <a:pPr algn="ctr"/>
            <a:r>
              <a:rPr lang="ru-RU" sz="2000" b="1" i="1" dirty="0" smtClean="0"/>
              <a:t>Вдруг мы слышим: бом-бом-бом!</a:t>
            </a:r>
          </a:p>
          <a:p>
            <a:pPr algn="ctr"/>
            <a:r>
              <a:rPr lang="ru-RU" sz="2000" b="1" i="1" dirty="0" smtClean="0"/>
              <a:t>Прогуляться вышел гром. </a:t>
            </a:r>
          </a:p>
          <a:p>
            <a:pPr algn="ctr"/>
            <a:r>
              <a:rPr lang="ru-RU" sz="2000" b="1" i="1" dirty="0" smtClean="0"/>
              <a:t>Гремит гром, как барабан. </a:t>
            </a:r>
          </a:p>
          <a:p>
            <a:endParaRPr lang="ru-RU" dirty="0"/>
          </a:p>
        </p:txBody>
      </p:sp>
      <p:pic>
        <p:nvPicPr>
          <p:cNvPr id="5" name="Содержимое 4" descr="сканирование00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5113523" y="1530155"/>
            <a:ext cx="3714778" cy="3797692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нирование002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016" r="17016"/>
          <a:stretch>
            <a:fillRect/>
          </a:stretch>
        </p:blipFill>
        <p:spPr>
          <a:xfrm rot="16572531">
            <a:off x="4168323" y="979154"/>
            <a:ext cx="3635375" cy="443136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5"/>
            <a:ext cx="3857652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"Замедленное движение".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4929222" cy="550072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Дети садятся ближе к краю стула, опираются о спинку, руки свободно кладут на колени, ноги слегка расставляют, закрывают глаза и спокойно сидят некоторое время, слушая медленную, негромкую музыку:</a:t>
            </a:r>
          </a:p>
          <a:p>
            <a:endParaRPr lang="ru-RU" sz="2000" b="1" dirty="0" smtClean="0"/>
          </a:p>
          <a:p>
            <a:r>
              <a:rPr lang="ru-RU" sz="2000" b="1" i="1" dirty="0" smtClean="0"/>
              <a:t>Все умеют танцевать, прыгать, бегать, рисовать. </a:t>
            </a:r>
          </a:p>
          <a:p>
            <a:r>
              <a:rPr lang="ru-RU" sz="2000" b="1" i="1" dirty="0" smtClean="0"/>
              <a:t>Но не все пока умеют </a:t>
            </a:r>
          </a:p>
          <a:p>
            <a:r>
              <a:rPr lang="ru-RU" sz="2000" b="1" i="1" dirty="0" smtClean="0"/>
              <a:t>расслабляться, отдыхать. </a:t>
            </a:r>
          </a:p>
          <a:p>
            <a:r>
              <a:rPr lang="ru-RU" sz="2000" b="1" i="1" dirty="0" smtClean="0"/>
              <a:t>Есть у нас игра такая —</a:t>
            </a:r>
          </a:p>
          <a:p>
            <a:r>
              <a:rPr lang="ru-RU" sz="2000" b="1" i="1" dirty="0" smtClean="0"/>
              <a:t> очень легкая, простая. </a:t>
            </a:r>
          </a:p>
          <a:p>
            <a:r>
              <a:rPr lang="ru-RU" sz="2000" b="1" i="1" dirty="0" smtClean="0"/>
              <a:t>Замедляется движенье, </a:t>
            </a:r>
          </a:p>
          <a:p>
            <a:r>
              <a:rPr lang="ru-RU" sz="2000" b="1" i="1" dirty="0" smtClean="0"/>
              <a:t>исчезает напряженье. </a:t>
            </a:r>
          </a:p>
          <a:p>
            <a:r>
              <a:rPr lang="ru-RU" sz="2000" b="1" i="1" dirty="0" smtClean="0"/>
              <a:t>И становится понятно — расслабление приятно!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28"/>
            <a:ext cx="8229600" cy="3500462"/>
          </a:xfrm>
          <a:prstGeom prst="blockArc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СПАСИБО ЗА ВНИМАНИЕ.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Приро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50" y="1071546"/>
            <a:ext cx="6115100" cy="4357717"/>
          </a:xfrm>
          <a:effectLst>
            <a:softEdge rad="635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8579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Современные научные данные доказывают, что для психического здоровья детей необходима сбалансированность положительных и отрицательных эмоций, обеспечивающая поддержание душевного равновесия и жизнеутверждающего поведения. Для формирования эмоциональной стабильности ребенка важно научить его управлять своим телом. Умение расслабляться позволяет устранить беспокойство, возбуждение, скованность, восстанавливает силы, увеличивает запас энергии. </a:t>
            </a:r>
            <a:r>
              <a:rPr lang="ru-RU" sz="2700" b="1" u="sng" dirty="0" smtClean="0">
                <a:solidFill>
                  <a:srgbClr val="002060"/>
                </a:solidFill>
              </a:rPr>
              <a:t>Наша задача </a:t>
            </a:r>
            <a:r>
              <a:rPr lang="ru-RU" sz="2700" b="1" dirty="0" smtClean="0">
                <a:solidFill>
                  <a:srgbClr val="002060"/>
                </a:solidFill>
              </a:rPr>
              <a:t>состоит не в том, чтобы подавлять или искоренять эмоции, а в том, чтобы </a:t>
            </a:r>
            <a:r>
              <a:rPr lang="ru-RU" sz="2700" b="1" u="sng" dirty="0" smtClean="0">
                <a:solidFill>
                  <a:srgbClr val="002060"/>
                </a:solidFill>
              </a:rPr>
              <a:t>научить детей ощущать свои эмоции, управлять своим поведением, слышать свое тело.</a:t>
            </a:r>
            <a:r>
              <a:rPr lang="ru-RU" sz="2700" b="1" dirty="0" smtClean="0">
                <a:solidFill>
                  <a:srgbClr val="002060"/>
                </a:solidFill>
              </a:rPr>
              <a:t> С этой целью в своей работе мы используем специально подобранные упражнения на расслабление определенных частей тела и всего организма.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humbs_cat_2_50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18619">
            <a:off x="6643702" y="3467100"/>
            <a:ext cx="2214578" cy="2319354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8101042" cy="12144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Упражнения на релаксацию с сосредоточением на дыхании: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6500858" cy="435771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"Задуй свечу". </a:t>
            </a:r>
            <a:r>
              <a:rPr lang="ru-RU" sz="2400" b="1" dirty="0" smtClean="0"/>
              <a:t>Глубоко вдохнуть, набирая в легкие как можно больше воздуха. Затем, вытянув губы трубочкой, медленно выдохнуть, как бы дуя на свечу, при этом длительно произносить звук "у".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"Ленивая кошечка". </a:t>
            </a:r>
            <a:r>
              <a:rPr lang="ru-RU" sz="2400" b="1" dirty="0" smtClean="0"/>
              <a:t>Поднять руки вверх, затем вытянуть вперед, потянуться, как кошечка. Почувствовать, как тянется тело. Затем резко опустить руки вниз, произнося звук "а".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00013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Упражнения на расслабление мышц лица: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14340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lvl="0"/>
            <a:r>
              <a:rPr lang="ru-RU" sz="8000" b="1" dirty="0" smtClean="0">
                <a:solidFill>
                  <a:srgbClr val="C00000"/>
                </a:solidFill>
              </a:rPr>
              <a:t/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"Озорные щечки</a:t>
            </a:r>
            <a:r>
              <a:rPr lang="ru-RU" sz="8000" b="1" dirty="0" smtClean="0">
                <a:solidFill>
                  <a:schemeClr val="bg1"/>
                </a:solidFill>
              </a:rPr>
              <a:t>". Набрать воздух, сильно надувая щеки. Задержать дыхание, медленно выдохнуть воздух, как бы за­дувая свечу. Расслабить щеки. Затем сомкнуть губы трубоч­кой, вдохнуть воздух, втягивая его. Щеки при этом втягива­ются. Затем расслабить щеки и губы.</a:t>
            </a:r>
          </a:p>
          <a:p>
            <a:pPr lvl="0"/>
            <a:endParaRPr lang="ru-RU" sz="8000" b="1" dirty="0" smtClean="0">
              <a:solidFill>
                <a:srgbClr val="C00000"/>
              </a:solidFill>
            </a:endParaRPr>
          </a:p>
          <a:p>
            <a:pPr lvl="0"/>
            <a:r>
              <a:rPr lang="ru-RU" sz="8000" b="1" dirty="0" smtClean="0">
                <a:solidFill>
                  <a:srgbClr val="C00000"/>
                </a:solidFill>
              </a:rPr>
              <a:t>"Рот на замочке". </a:t>
            </a:r>
            <a:r>
              <a:rPr lang="ru-RU" sz="8000" b="1" dirty="0" smtClean="0">
                <a:solidFill>
                  <a:schemeClr val="bg1"/>
                </a:solidFill>
              </a:rPr>
              <a:t>Поджать губы так, чтобы их совсем не было видно. Закрыть рот на "замочек", сильно-сильно сжав губы. Затем расслабить их: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У меня есть свой секрет, не скажу его вам, нет </a:t>
            </a:r>
            <a:r>
              <a:rPr lang="ru-RU" sz="8000" b="1" i="1" dirty="0" smtClean="0">
                <a:solidFill>
                  <a:schemeClr val="bg1"/>
                </a:solidFill>
              </a:rPr>
              <a:t>(под­жать губы).</a:t>
            </a:r>
            <a:endParaRPr lang="ru-RU" sz="8000" b="1" dirty="0" smtClean="0">
              <a:solidFill>
                <a:schemeClr val="bg1"/>
              </a:solidFill>
            </a:endParaRPr>
          </a:p>
          <a:p>
            <a:r>
              <a:rPr lang="ru-RU" sz="8000" b="1" dirty="0" smtClean="0">
                <a:solidFill>
                  <a:schemeClr val="bg1"/>
                </a:solidFill>
              </a:rPr>
              <a:t>Ох как сложно удержаться, ничего не рассказав (4—5 с). Губы все же я расслаблю, а секрет себе оставлю.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-	</a:t>
            </a:r>
            <a:endParaRPr lang="ru-RU" sz="32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канирование003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577" r="8577"/>
          <a:stretch>
            <a:fillRect/>
          </a:stretch>
        </p:blipFill>
        <p:spPr>
          <a:xfrm rot="16999741">
            <a:off x="3967194" y="927267"/>
            <a:ext cx="3570863" cy="448737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76997"/>
            <a:ext cx="3500462" cy="6803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"Злюка успокоилась".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2000240"/>
            <a:ext cx="6143668" cy="3571900"/>
          </a:xfrm>
        </p:spPr>
        <p:txBody>
          <a:bodyPr>
            <a:normAutofit lnSpcReduction="10000"/>
          </a:bodyPr>
          <a:lstStyle/>
          <a:p>
            <a:r>
              <a:rPr lang="ru-RU" sz="1900" b="1" dirty="0" smtClean="0"/>
              <a:t>Напрячь челюсть, растягивая губы и обнажая зубы. Рычать что есть сил. Затем сделать несколько глубоких вдохов, потянуться, улыбнуться и, широко открыв рот, зевнуть:</a:t>
            </a:r>
          </a:p>
          <a:p>
            <a:endParaRPr lang="ru-RU" sz="1900" b="1" dirty="0" smtClean="0"/>
          </a:p>
          <a:p>
            <a:r>
              <a:rPr lang="ru-RU" sz="1900" b="1" dirty="0" smtClean="0"/>
              <a:t>А когда я сильно злюсь, напрягаюсь, но держусь. Челюсть сильно я сжимаю и рычаньем всех пугаю </a:t>
            </a:r>
            <a:r>
              <a:rPr lang="ru-RU" sz="1900" b="1" i="1" dirty="0" smtClean="0"/>
              <a:t>(рычать).</a:t>
            </a:r>
            <a:endParaRPr lang="ru-RU" sz="1900" b="1" dirty="0" smtClean="0"/>
          </a:p>
          <a:p>
            <a:r>
              <a:rPr lang="ru-RU" sz="1900" b="1" dirty="0" smtClean="0"/>
              <a:t>Чтобы злоба улетела и расслабилось все тело, Надо глубоко вдохнуть, потянуться, улыбнуться, Может, даже и зевнуть</a:t>
            </a:r>
          </a:p>
          <a:p>
            <a:r>
              <a:rPr lang="ru-RU" sz="1900" b="1" dirty="0" smtClean="0"/>
              <a:t> </a:t>
            </a:r>
            <a:r>
              <a:rPr lang="ru-RU" sz="1900" b="1" i="1" dirty="0" smtClean="0"/>
              <a:t>(широко открыв рот, зевнуть).</a:t>
            </a:r>
            <a:endParaRPr lang="ru-RU" sz="19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772400" cy="64294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 Упражнения на расслабление мышц шеи: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5500702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 smtClean="0">
                <a:solidFill>
                  <a:srgbClr val="C00000"/>
                </a:solidFill>
              </a:rPr>
              <a:t>"Любопытная Варвара". 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Исходное положение: стоя, ноги на ширине плеч, руки опущены, голова прямо. Повернуть голову максимально влево, затем вправо. Вдох-выдох. Движение повторяется по 2 раза в каждую сторону. Затем вернуться в исходное положение, расслабить мышцы: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Любопытная Варвара смотрит влево, смотрит вправо.</a:t>
            </a:r>
          </a:p>
          <a:p>
            <a:r>
              <a:rPr lang="ru-RU" sz="5000" b="1" i="1" dirty="0" smtClean="0">
                <a:solidFill>
                  <a:schemeClr val="bg1"/>
                </a:solidFill>
              </a:rPr>
              <a:t>А потом опять вперед </a:t>
            </a:r>
            <a:r>
              <a:rPr lang="ru-RU" sz="5000" b="1" dirty="0" smtClean="0">
                <a:solidFill>
                  <a:schemeClr val="bg1"/>
                </a:solidFill>
              </a:rPr>
              <a:t>— тут немного отдохнет.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Поднять голову вверх, смотреть на потолок как можно дольше. Затем вернуться в исходное положение, расслабить мышцы: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-</a:t>
            </a:r>
            <a:r>
              <a:rPr lang="ru-RU" sz="5000" b="1" i="1" dirty="0" smtClean="0">
                <a:solidFill>
                  <a:schemeClr val="bg1"/>
                </a:solidFill>
              </a:rPr>
              <a:t>А Варвара смотрит вверх дольше всех и дальше всех! Возвращается обратно — расслабление приятно!</a:t>
            </a:r>
          </a:p>
          <a:p>
            <a:r>
              <a:rPr lang="ru-RU" sz="5000" b="1" dirty="0" smtClean="0">
                <a:solidFill>
                  <a:schemeClr val="bg1"/>
                </a:solidFill>
              </a:rPr>
              <a:t>Медленно опустить голову вниз, прижать подбородок к груди. Затем вернуться в исходное положение, расслабить мышцы:</a:t>
            </a:r>
          </a:p>
          <a:p>
            <a:r>
              <a:rPr lang="ru-RU" sz="5000" b="1" i="1" dirty="0" smtClean="0">
                <a:solidFill>
                  <a:schemeClr val="bg1"/>
                </a:solidFill>
              </a:rPr>
              <a:t>А теперь посмотрим вниз — мышцы шеи напряглись! Возвращаемся обратно — расслабление приятно!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Упражнения на расслабление мышц рук: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714876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"Лимон". </a:t>
            </a:r>
            <a:r>
              <a:rPr lang="ru-RU" sz="3200" b="1" dirty="0" smtClean="0"/>
              <a:t>Опустить руки вниз и представить себе, что в правой руке находится лимон, из которого нужно выжать сок. Медленно сжимать как можно сильнее правую руку в кулак. Почувствовать, как напряжена правая рука. Затем бросить "лимон" и расслабить руку:</a:t>
            </a:r>
          </a:p>
          <a:p>
            <a:pPr algn="ctr">
              <a:buNone/>
            </a:pPr>
            <a:r>
              <a:rPr lang="ru-RU" sz="3200" b="1" dirty="0" smtClean="0"/>
              <a:t>    - </a:t>
            </a:r>
            <a:r>
              <a:rPr lang="ru-RU" sz="3200" b="1" i="1" dirty="0" smtClean="0"/>
              <a:t>Я возьму в ладонь лимон. Чувствую, что круглый он. </a:t>
            </a:r>
          </a:p>
          <a:p>
            <a:pPr algn="ctr">
              <a:buNone/>
            </a:pPr>
            <a:r>
              <a:rPr lang="ru-RU" sz="3200" b="1" i="1" dirty="0" smtClean="0"/>
              <a:t>     Я его слегка сжимаю — </a:t>
            </a:r>
          </a:p>
          <a:p>
            <a:pPr algn="ctr">
              <a:buNone/>
            </a:pPr>
            <a:r>
              <a:rPr lang="ru-RU" sz="3200" b="1" i="1" dirty="0" smtClean="0"/>
              <a:t>    Сок лимонный выжимаю. </a:t>
            </a:r>
          </a:p>
          <a:p>
            <a:pPr algn="ctr">
              <a:buNone/>
            </a:pPr>
            <a:r>
              <a:rPr lang="ru-RU" sz="3200" b="1" i="1" dirty="0" smtClean="0"/>
              <a:t>    Все в порядке, сок готов. </a:t>
            </a:r>
          </a:p>
          <a:p>
            <a:pPr>
              <a:buNone/>
            </a:pPr>
            <a:r>
              <a:rPr lang="ru-RU" sz="3200" b="1" i="1" dirty="0" smtClean="0"/>
              <a:t>   Я лимон бросаю, руку расслабляю. </a:t>
            </a:r>
          </a:p>
          <a:p>
            <a:pPr>
              <a:buNone/>
            </a:pPr>
            <a:r>
              <a:rPr lang="ru-RU" sz="3200" b="1" dirty="0" smtClean="0"/>
              <a:t>   Выполнить это же упражнение левой рукой. 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3860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"Пара" </a:t>
            </a:r>
            <a:r>
              <a:rPr lang="ru-RU" sz="3200" b="1" dirty="0" smtClean="0"/>
              <a:t>(попеременное движение с напряжением и расслаблением рук).</a:t>
            </a:r>
          </a:p>
          <a:p>
            <a:pPr>
              <a:buNone/>
            </a:pPr>
            <a:r>
              <a:rPr lang="ru-RU" sz="3200" b="1" dirty="0" smtClean="0"/>
              <a:t>     Стоя друг против друга и касаясь выставленных вперед ладоней партнера, с напряжением выпрямить свою правую руку, тем самым сгибая в локте левую руку партнера. Левая рука при этом сгибается в локте, а у партнера выпрямляется.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"Вибрация".</a:t>
            </a:r>
          </a:p>
          <a:p>
            <a:pPr>
              <a:buNone/>
            </a:pPr>
            <a:r>
              <a:rPr lang="ru-RU" sz="3200" b="1" dirty="0" smtClean="0"/>
              <a:t>Какой сегодня чудный день!</a:t>
            </a:r>
          </a:p>
          <a:p>
            <a:pPr>
              <a:buNone/>
            </a:pPr>
            <a:r>
              <a:rPr lang="ru-RU" sz="3200" b="1" dirty="0" smtClean="0"/>
              <a:t>Прогоним мы тоску и лень. </a:t>
            </a:r>
          </a:p>
          <a:p>
            <a:pPr>
              <a:buNone/>
            </a:pPr>
            <a:r>
              <a:rPr lang="ru-RU" sz="3200" b="1" dirty="0" smtClean="0"/>
              <a:t>Руками потрясли. </a:t>
            </a:r>
          </a:p>
          <a:p>
            <a:pPr>
              <a:buNone/>
            </a:pPr>
            <a:r>
              <a:rPr lang="ru-RU" sz="3200" b="1" dirty="0" smtClean="0"/>
              <a:t>Вот мы здоровы и бодры.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Упражнения на расслабление мышц ног: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"Палуба". </a:t>
            </a:r>
            <a:r>
              <a:rPr lang="ru-RU" sz="2000" b="1" dirty="0" smtClean="0"/>
              <a:t>Представьте себя на корабле. Качает. Чтобы не упасть, нужно расставить ноги шире и прижать их к полу. Руки сцепить за спиной. Качнуло палубу — перенести массу тела на правую ногу, прижать ее к полу (правая нога напряжена, левая расслаблена, немного согнута в колене, носком касается пола). Выпрямиться. Расслабить ногу. Качнуло в другую сторону — прижать левую ногу к полу. Выпрямиться! Вдох-выдох! </a:t>
            </a:r>
          </a:p>
          <a:p>
            <a:pPr algn="ctr">
              <a:buFontTx/>
              <a:buChar char="-"/>
            </a:pPr>
            <a:r>
              <a:rPr lang="ru-RU" sz="2000" b="1" i="1" dirty="0" smtClean="0"/>
              <a:t>Стало палубу качать! </a:t>
            </a:r>
          </a:p>
          <a:p>
            <a:pPr algn="ctr">
              <a:buNone/>
            </a:pPr>
            <a:r>
              <a:rPr lang="ru-RU" sz="2000" b="1" i="1" dirty="0" smtClean="0"/>
              <a:t>   Ногу к палубе прижать! </a:t>
            </a:r>
          </a:p>
          <a:p>
            <a:pPr algn="ctr">
              <a:buNone/>
            </a:pPr>
            <a:r>
              <a:rPr lang="ru-RU" sz="2000" b="1" i="1" dirty="0" smtClean="0"/>
              <a:t>   Крепче ногу прижимаем, </a:t>
            </a:r>
          </a:p>
          <a:p>
            <a:pPr algn="ctr">
              <a:buNone/>
            </a:pPr>
            <a:r>
              <a:rPr lang="ru-RU" sz="2000" b="1" i="1" dirty="0" smtClean="0"/>
              <a:t>   а другую расслабляем.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3357586" cy="17859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"Лошадки".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Замелькали наши ножки,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Мы поскачем по дорожке.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Но внимательнее будьте,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Что вам делать, не забудьте!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357430"/>
            <a:ext cx="4714908" cy="4143404"/>
          </a:xfrm>
        </p:spPr>
        <p:txBody>
          <a:bodyPr/>
          <a:lstStyle/>
          <a:p>
            <a:r>
              <a:rPr lang="ru-RU" b="1" dirty="0" smtClean="0"/>
              <a:t>-	</a:t>
            </a:r>
            <a:r>
              <a:rPr lang="ru-RU" sz="2000" b="1" dirty="0" smtClean="0">
                <a:solidFill>
                  <a:srgbClr val="C00000"/>
                </a:solidFill>
              </a:rPr>
              <a:t>"Слон". </a:t>
            </a:r>
            <a:r>
              <a:rPr lang="ru-RU" sz="2000" b="1" dirty="0" smtClean="0"/>
              <a:t>Поставить устойчиво ноги, затем представить себя слоном. Медленно перенести массу тела на одну ногу, а другую высоко поднять и с "грохотом" опустить на пол. Двигаться по комнате, поочередно поднимая каждую ногу и опуская ее с ударом стопы об пол. Произносить на выдохе "Ух!".</a:t>
            </a:r>
            <a:endParaRPr lang="ru-RU" sz="2000" b="1" dirty="0"/>
          </a:p>
        </p:txBody>
      </p:sp>
      <p:pic>
        <p:nvPicPr>
          <p:cNvPr id="5" name="Содержимое 4" descr="сканирование00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726905">
            <a:off x="4852521" y="1231535"/>
            <a:ext cx="4182084" cy="3497890"/>
          </a:xfrm>
          <a:effectLst>
            <a:softEdge rad="63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972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Упражнения на релаксацию в работе с детьми </vt:lpstr>
      <vt:lpstr>Современные научные данные доказывают, что для психического здоровья детей необходима сбалансированность положительных и отрицательных эмоций, обеспечивающая поддержание душевного равновесия и жизнеутверждающего поведения. Для формирования эмоциональной стабильности ребенка важно научить его управлять своим телом. Умение расслабляться позволяет устранить беспокойство, возбуждение, скованность, восстанавливает силы, увеличивает запас энергии. Наша задача состоит не в том, чтобы подавлять или искоренять эмоции, а в том, чтобы научить детей ощущать свои эмоции, управлять своим поведением, слышать свое тело. С этой целью в своей работе мы используем специально подобранные упражнения на расслабление определенных частей тела и всего организма.  </vt:lpstr>
      <vt:lpstr>Упражнения на релаксацию с сосредоточением на дыхании: </vt:lpstr>
      <vt:lpstr>Упражнения на расслабление мышц лица: </vt:lpstr>
      <vt:lpstr>"Злюка успокоилась". </vt:lpstr>
      <vt:lpstr> Упражнения на расслабление мышц шеи: </vt:lpstr>
      <vt:lpstr>Упражнения на расслабление мышц рук: </vt:lpstr>
      <vt:lpstr>Упражнения на расслабление мышц ног: </vt:lpstr>
      <vt:lpstr>"Лошадки". Замелькали наши ножки,  Мы поскачем по дорожке.  Но внимательнее будьте,  Что вам делать, не забудьте! </vt:lpstr>
      <vt:lpstr>Упражнения на расслабление всего организма: </vt:lpstr>
      <vt:lpstr>"Тишина". Тише, тише, тишина! Разговаривать нельзя!  Мы устали — надо спать  Ляжем тихо на кровать.  И тихонько будем спать. </vt:lpstr>
      <vt:lpstr>"Замедленное движение". </vt:lpstr>
      <vt:lpstr>СПАСИБО ЗА ВНИМАНИЕ.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на релаксацию в работе с детьми</dc:title>
  <dc:creator>0000</dc:creator>
  <cp:lastModifiedBy>Дмитрий Каленюк</cp:lastModifiedBy>
  <cp:revision>23</cp:revision>
  <dcterms:created xsi:type="dcterms:W3CDTF">2010-11-05T08:17:08Z</dcterms:created>
  <dcterms:modified xsi:type="dcterms:W3CDTF">2011-09-14T18:52:59Z</dcterms:modified>
</cp:coreProperties>
</file>