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23D7-2A2B-4B25-8BE9-E6D4141A446C}" type="datetimeFigureOut">
              <a:rPr lang="ru-RU" smtClean="0"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6794C-2603-4FBB-A8D1-AB494DCA8B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Рисунок 4" descr="C:\ЖИВАЯ ПРИРОДА\кошки\львы\00-51predator_vs_prey_08.jpg"/>
          <p:cNvPicPr>
            <a:picLocks noChangeAspect="1" noChangeArrowheads="1"/>
          </p:cNvPicPr>
          <p:nvPr/>
        </p:nvPicPr>
        <p:blipFill>
          <a:blip r:embed="rId2"/>
          <a:srcRect t="32791"/>
          <a:stretch>
            <a:fillRect/>
          </a:stretch>
        </p:blipFill>
        <p:spPr bwMode="auto">
          <a:xfrm>
            <a:off x="0" y="428604"/>
            <a:ext cx="9142751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Рисунок 1" descr="C:\ЖИВАЯ ПРИРОДА\Дружба\1365934345_news.star.net_podborka_12.jpg"/>
          <p:cNvPicPr>
            <a:picLocks noChangeAspect="1" noChangeArrowheads="1"/>
          </p:cNvPicPr>
          <p:nvPr/>
        </p:nvPicPr>
        <p:blipFill>
          <a:blip r:embed="rId2"/>
          <a:srcRect l="17661" t="8598"/>
          <a:stretch>
            <a:fillRect/>
          </a:stretch>
        </p:blipFill>
        <p:spPr bwMode="auto">
          <a:xfrm>
            <a:off x="357190" y="0"/>
            <a:ext cx="87868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Рисунок 2" descr="C:\ЖИВАЯ ПРИРОДА\Собаки\1332461724_img_cm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1842"/>
            <a:ext cx="6157927" cy="6816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Sega</dc:creator>
  <cp:lastModifiedBy>Sega</cp:lastModifiedBy>
  <cp:revision>2</cp:revision>
  <dcterms:created xsi:type="dcterms:W3CDTF">2015-12-24T09:22:23Z</dcterms:created>
  <dcterms:modified xsi:type="dcterms:W3CDTF">2015-12-24T09:41:20Z</dcterms:modified>
</cp:coreProperties>
</file>