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F3677-EB1F-4246-97C3-58166BE03334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2E7C6-EEBD-45EF-9701-C28360F8F6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nadiyahelp.ru/wp-content/uploads/2013/11/%D0%90%D0%A0%D0%A2-%D0%A2%D0%95%D0%A0%D0%90%D0%9F%D0%98%D0%AF-3-1024x8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3071834" cy="2456867"/>
          </a:xfrm>
          <a:prstGeom prst="rect">
            <a:avLst/>
          </a:prstGeom>
          <a:noFill/>
        </p:spPr>
      </p:pic>
      <p:pic>
        <p:nvPicPr>
          <p:cNvPr id="1028" name="Picture 4" descr="http://www.calend.ru/img/content_images/i3/3349_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0"/>
            <a:ext cx="4286250" cy="3190876"/>
          </a:xfrm>
          <a:prstGeom prst="rect">
            <a:avLst/>
          </a:prstGeom>
          <a:noFill/>
        </p:spPr>
      </p:pic>
      <p:pic>
        <p:nvPicPr>
          <p:cNvPr id="1030" name="Picture 6" descr="http://www.las-arms.ru/img/survival/nature/boloto/boloto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0"/>
            <a:ext cx="4000496" cy="3000372"/>
          </a:xfrm>
          <a:prstGeom prst="rect">
            <a:avLst/>
          </a:prstGeom>
          <a:noFill/>
        </p:spPr>
      </p:pic>
      <p:pic>
        <p:nvPicPr>
          <p:cNvPr id="1032" name="Picture 8" descr="http://fotohomka.ru/images/Nov/13/aca48a292ec56d2098da293a9d3ace05/mini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429000"/>
            <a:ext cx="4214842" cy="3140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img1.liveinternet.ru/images/attach/c/4/122/525/122525595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762" y="428604"/>
            <a:ext cx="9015238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Sega</dc:creator>
  <cp:lastModifiedBy>Sega</cp:lastModifiedBy>
  <cp:revision>7</cp:revision>
  <dcterms:created xsi:type="dcterms:W3CDTF">2015-12-17T14:38:04Z</dcterms:created>
  <dcterms:modified xsi:type="dcterms:W3CDTF">2015-12-17T15:40:07Z</dcterms:modified>
</cp:coreProperties>
</file>