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8592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Подчеркните красным карандашом игрушку, которая стоит третьей слева, синим – четвёртой справа.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9144000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Desktop\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Дорисуй ещё две линии и четыре точки.</a:t>
            </a:r>
            <a:endParaRPr lang="ru-RU" dirty="0"/>
          </a:p>
        </p:txBody>
      </p:sp>
      <p:pic>
        <p:nvPicPr>
          <p:cNvPr id="2050" name="Picture 2" descr="C:\Users\Людмила\Desktop\1 - копия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40248"/>
            <a:ext cx="9144000" cy="511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подпрыгнем столько раз, сколько зайчиков у нас!</a:t>
            </a:r>
            <a:endParaRPr lang="ru-RU" dirty="0"/>
          </a:p>
        </p:txBody>
      </p:sp>
      <p:pic>
        <p:nvPicPr>
          <p:cNvPr id="4" name="Рисунок 3" descr="http://lass.veryphoto.ru/img-q5y5x5n4g4041416k474u4s5i534a4m4u404q4c4l4t414m436/zajchik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2738440" cy="51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lass.veryphoto.ru/img-q5y5x5n4g4041416k474u4s5i534a4m4u404q4c4l4t414m436/zajchik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0003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Наклонимся столько раз, сколько белочек у нас!</a:t>
            </a:r>
            <a:endParaRPr lang="ru-RU" dirty="0"/>
          </a:p>
        </p:txBody>
      </p:sp>
      <p:pic>
        <p:nvPicPr>
          <p:cNvPr id="4" name="Содержимое 3" descr="http://bipbap.ru/wp-content/uploads/2017/06/hello_html_431da96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785795"/>
            <a:ext cx="30003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bipbap.ru/wp-content/uploads/2017/06/hello_html_431da96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14356"/>
            <a:ext cx="30003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bipbap.ru/wp-content/uploads/2017/06/hello_html_431da96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596"/>
            <a:ext cx="30003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присядем столько раз, сколько ёжиков у нас!</a:t>
            </a:r>
            <a:endParaRPr lang="ru-RU" dirty="0"/>
          </a:p>
        </p:txBody>
      </p:sp>
      <p:pic>
        <p:nvPicPr>
          <p:cNvPr id="4" name="Содержимое 3" descr="https://im0-tub-ru.yandex.net/i?id=1c38517194785fb7ceb3d1ea0b4882b8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im0-tub-ru.yandex.net/i?id=1c38517194785fb7ceb3d1ea0b4882b8&amp;n=1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im0-tub-ru.yandex.net/i?id=1c38517194785fb7ceb3d1ea0b4882b8&amp;n=1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s://im0-tub-ru.yandex.net/i?id=1c38517194785fb7ceb3d1ea0b4882b8&amp;n=1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s://im0-tub-ru.yandex.net/i?id=1c38517194785fb7ceb3d1ea0b4882b8&amp;n=1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92867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https://im0-tub-ru.yandex.net/i?id=1c38517194785fb7ceb3d1ea0b4882b8&amp;n=1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1481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 закономерности, состоящие из линий и точек.</a:t>
            </a:r>
            <a:endParaRPr lang="ru-RU" dirty="0"/>
          </a:p>
        </p:txBody>
      </p:sp>
      <p:pic>
        <p:nvPicPr>
          <p:cNvPr id="1026" name="Picture 2" descr="C:\Users\Людмила\Desktop\1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878687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Дорисуй и раскрась картинки.</a:t>
            </a:r>
            <a:endParaRPr lang="ru-RU" dirty="0"/>
          </a:p>
        </p:txBody>
      </p:sp>
      <p:pic>
        <p:nvPicPr>
          <p:cNvPr id="2050" name="Picture 2" descr="C:\Users\Людмила\Desktop\1 - копия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Подчеркните красным карандашом игрушку, которая стоит третьей слева, синим – четвёртой справа.</vt:lpstr>
      <vt:lpstr>Дорисуй ещё две линии и четыре точки.</vt:lpstr>
      <vt:lpstr>Мы подпрыгнем столько раз, сколько зайчиков у нас!</vt:lpstr>
      <vt:lpstr>Наклонимся столько раз, сколько белочек у нас!</vt:lpstr>
      <vt:lpstr>И присядем столько раз, сколько ёжиков у нас!</vt:lpstr>
      <vt:lpstr>Продолжи закономерности, состоящие из линий и точек.</vt:lpstr>
      <vt:lpstr>Дорисуй и раскрась картинки.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Подчеркните красным карандашом игрушку, которая стоит третьей слева, синим – четвёртой справа.</dc:title>
  <dc:creator>Людмила</dc:creator>
  <cp:lastModifiedBy>Людмила</cp:lastModifiedBy>
  <cp:revision>5</cp:revision>
  <dcterms:created xsi:type="dcterms:W3CDTF">2017-12-10T16:48:29Z</dcterms:created>
  <dcterms:modified xsi:type="dcterms:W3CDTF">2017-12-10T17:46:45Z</dcterms:modified>
</cp:coreProperties>
</file>