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90EDC2-7F5A-45E6-BF96-A0B5EED049D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4251CB-3F0B-433D-ADD1-41B8EC5908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o.mail.ru/redir?via_page=1&amp;type=sr&amp;redir=eJzLKCkpKLbS16_KS8zLzErUS87P1S9JLM7WNzK0NLAwtDBkYDA0NTY3MzA0sjBhuJJsqtOlpFTFlqG9Zv9jtkUAZdcTR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o.mail.ru/redir?via_page=1&amp;type=sr&amp;redir=eJzLKCkpsNLXz01NT6zKz0tNLNFLy9crKtUvz8zO1Dc2tTAzNIpXdTFQtXQFkU6Gqi6GqhaWYLYFmDTVNzQ2sjCzhChzNAQLOoFJiBYjMGkA1gghnZFNNIOYAiaNMbXFQ4w1gsnADTFA0ucCFjFiYDA0NTY3MzAwNzNicCkITv3_ON3tKJ9X7bqO3UsBH1Q4-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.mail.ru/redir?via_page=1&amp;type=sr&amp;redir=eJzLKCkpKLbS188vKUst0ctNzMzRKyrVLyxNLS7JzM_TtzQ1MLU0M7dkYDA0NTY3MzAyN7ZgWLP2XPn2DmZm1motG7WiyecAEkgWOA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.mail.ru/redir?via_page=1&amp;type=sr&amp;redir=eJzLKCkpKLbS10_MyakszslMSdVLzs_VLyhKLU7NK0ksyczP0zexNLYwigcKVYGEkjMrE3XzEnVLUnNLdYtz8ssSizJ1i0qLi7Pz0_N1KxOrKrMTGRgMTY3NzQwsDIwMGRSeSyhP8mO0U7SPUmUKDfwIAGBIJ0k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o.mail.ru/redir?via_page=1&amp;type=sr&amp;redir=eJzLKCkpsNLXT09KTs4o0isq1S9ITE_VTytKrErNz8lPz6zKjS8oyo8vKMlMjs9OLCrJzMvO1GdgMDQ1NjczsLAwsWC4zvezn2n9je8b65btlHe4-QsA8ekgVA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o.mail.ru/redir?via_page=1&amp;type=sr&amp;redir=eJzLKCkpsNLXT85Izc0szi9PLEot0Ssq1S_LSUzJzM0s0s2tLM3JSS3STcxLz8nXLSotLs7OrITQ-foMDIamxuZmBpbm5uYM3a4_ZDl-M9nP_81RcLNupwgA9tMhM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o.mail.ru/redir?via_page=1&amp;type=sr&amp;redir=eJwFwc0NwiAUAGA2MHEPoBSl0RVMPHrH9CVU8L3KX9Nu4Sxu4dHEAby5gVe_z-U87qWcpkmcKSRHc6UxUhKxyFuBlAfCJFvdKLPRHGGxnhAp0uJ6QJwvvPQ2Ag7AK0-BKnBvPR-jrUNAEi5fA2NqqzvTtMrs2KM_rQ_fz2v1fPtfdz_-ATVCMIY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o.mail.ru/redir?via_page=1&amp;type=sr&amp;redir=eJzLKCkpsNLXT0wq0y3JLEnUKyrVNzLVNzIwNNc1MNE1MtQ1NdIryChgYDA0NTY3MzAyNjJkeCLQ8jZ26yoB79dX1JRKRIIAricUmw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o.mail.ru/redir?via_page=1&amp;type=sr&amp;redir=eJzLKCkpsNLXL8jIL8nXrcooLcpLzNErKtUvSCzKz8vMzS_TLc7JL0ss0mdgMDQ1NjczMDSyMGEItVj106nB1YfvwduMmVZsawB98RkW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latin typeface="Constantia" pitchFamily="18" charset="0"/>
              </a:rPr>
              <a:t>ЕЩЁ РАЗ о СЛОВАРЯХ…</a:t>
            </a:r>
            <a:endParaRPr lang="ru-RU" sz="5400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Орфографический словарь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review-image" descr="https://ru-static.z-dn.net/files/dfa/14dfdc9948d10a100eb751c2f8c668a0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26714" cy="5019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Словарная статья -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review-image" descr="http://obj.altapress.ru/picture/width/748/136671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899592" y="1628800"/>
            <a:ext cx="7416824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8582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Можно ли по словарной статье определить словарь?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Словообразовательный словарь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review-image" descr="http://otvet.imgsmail.ru/download/f792bbdfb502fe0f9827b9988fde0678_i-9461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344816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Словарь антонимов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review-image" descr="https://allyslide.com/thumbs_2/a6081a1afc6276378ffab60669198b06/img35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8814"/>
          <a:stretch>
            <a:fillRect/>
          </a:stretch>
        </p:blipFill>
        <p:spPr bwMode="auto">
          <a:xfrm>
            <a:off x="1187625" y="1620520"/>
            <a:ext cx="7056784" cy="476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Фразеологический словарь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review-image" descr="http://uchitel-slovesnosti.ru/991/0-43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344815" cy="4605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Англо-русский словарь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review-image" descr="http://img.labirint.ru/images/comments_pic/1637/2_af297a9f7d03c904446305a4437996cb_1474019402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28791" cy="4995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Орфоэпический словарь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review-image" descr="http://cdn01.ru/files/users/images/bf/ff/bfff09facf5699374e26a4f6d820d044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136903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Словарь омонимов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review-image" descr="http://img2.labirint.ru/books/216912/scrn_big_1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253" t="45034" r="51004" b="20924"/>
          <a:stretch>
            <a:fillRect/>
          </a:stretch>
        </p:blipFill>
        <p:spPr bwMode="auto">
          <a:xfrm>
            <a:off x="1259632" y="1628800"/>
            <a:ext cx="684076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Словарь паронимов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review-image" descr="http://photo-zhurnal.ru/images/1052853_paronimov-slovar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848" t="27601" r="50294" b="48110"/>
          <a:stretch>
            <a:fillRect/>
          </a:stretch>
        </p:blipFill>
        <p:spPr bwMode="auto">
          <a:xfrm>
            <a:off x="899592" y="2060848"/>
            <a:ext cx="7416824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МИНИ-ТЕСТ</a:t>
            </a:r>
            <a:endParaRPr lang="ru-RU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86633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Constantia" pitchFamily="18" charset="0"/>
              </a:rPr>
              <a:t>Спасибо за работу!</a:t>
            </a:r>
            <a:endParaRPr lang="ru-RU" sz="60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576" y="1052736"/>
            <a:ext cx="76328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Читая описание бала, девочки узнали, что героиня была в палевом платье, но они не знали правильное определение. Палевое – это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А – кружевное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Б – сделанное из цветов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В – пышное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Г – бледно-жёлтый с розоватым оттенком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Д – цвета топлёного молока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43608" y="1556792"/>
            <a:ext cx="7200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Какие слова обозначают головные уборы?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А – цилиндр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Б – боливар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В – тюрбан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Г – чалма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Д – котелок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971600" y="1484784"/>
            <a:ext cx="734481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Латинский корень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ПЕД-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переводится – нога. Какие слова связаны с этим значением?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А – велосипед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Б – педаль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В – педагог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Г – пьедестал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Д – педикюр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15616" y="1340768"/>
            <a:ext cx="741682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Какие слова необходимо исключить из синонимического ряда и почему?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А – учитель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Б – педагог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В – математик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Г – преподаватель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Д – химик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87624" y="1485365"/>
            <a:ext cx="7272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каких словах на месте многоточия невозможно вставить букву Д?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А – по…вернуться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Б – по…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скользнуться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В – на…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смехаться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Г – по…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115616" y="1269341"/>
            <a:ext cx="7272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означает выражение «пустить козла в огород»: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– давать кому-либо доступ туда, где он может быть особенно полезен.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 – предоставить свободу действий тому, кто способен навредить.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93022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каких словарях нет словарных статей?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145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ЕЩЁ РАЗ о СЛОВАРЯХ…</vt:lpstr>
      <vt:lpstr>МИНИ-ТЕСТ</vt:lpstr>
      <vt:lpstr>Слайд 3</vt:lpstr>
      <vt:lpstr>Слайд 4</vt:lpstr>
      <vt:lpstr>Слайд 5</vt:lpstr>
      <vt:lpstr>Слайд 6</vt:lpstr>
      <vt:lpstr>Слайд 7</vt:lpstr>
      <vt:lpstr>Слайд 8</vt:lpstr>
      <vt:lpstr>В каких словарях нет словарных статей?</vt:lpstr>
      <vt:lpstr>Орфографический словарь</vt:lpstr>
      <vt:lpstr>Словарная статья - </vt:lpstr>
      <vt:lpstr>Можно ли по словарной статье определить словарь?</vt:lpstr>
      <vt:lpstr>Словообразовательный словарь</vt:lpstr>
      <vt:lpstr>Словарь антонимов</vt:lpstr>
      <vt:lpstr>Фразеологический словарь</vt:lpstr>
      <vt:lpstr>Англо-русский словарь</vt:lpstr>
      <vt:lpstr>Орфоэпический словарь</vt:lpstr>
      <vt:lpstr>Словарь омонимов</vt:lpstr>
      <vt:lpstr>Словарь паронимов</vt:lpstr>
      <vt:lpstr>Спасибо за работу!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11</cp:revision>
  <dcterms:created xsi:type="dcterms:W3CDTF">2018-09-22T18:25:59Z</dcterms:created>
  <dcterms:modified xsi:type="dcterms:W3CDTF">2018-09-22T20:08:16Z</dcterms:modified>
</cp:coreProperties>
</file>