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2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8" r:id="rId24"/>
    <p:sldId id="275" r:id="rId25"/>
    <p:sldId id="287" r:id="rId26"/>
    <p:sldId id="286" r:id="rId27"/>
    <p:sldId id="284" r:id="rId28"/>
    <p:sldId id="285" r:id="rId29"/>
    <p:sldId id="283" r:id="rId30"/>
    <p:sldId id="289" r:id="rId31"/>
    <p:sldId id="290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8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BCB64-34A9-4A4D-ABA2-49E56BDA58BC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75BE-EE40-46E2-9D95-76CF5A9A8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7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7000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3.gif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3.gif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gif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3.jpeg"/><Relationship Id="rId7" Type="http://schemas.openxmlformats.org/officeDocument/2006/relationships/hyperlink" Target="https://ru.wikipedia.org/wiki/%D0%9D%D0%B8%D0%BA%D1%82%D0%BE_%D0%BD%D0%B5_%D0%B7%D0%B0%D0%B1%D1%8B%D1%82_%D0%B8_%D0%BD%D0%B8%D1%87%D1%82%D0%BE_%D0%BD%D0%B5_%D0%B7%D0%B0%D0%B1%D1%8B%D1%82%D0%B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1%D0%BB%D0%BE%D0%BA%D0%B0%D0%B4%D0%B0_%D0%9B%D0%B5%D0%BD%D0%B8%D0%BD%D0%B3%D1%80%D0%B0%D0%B4%D0%B0" TargetMode="External"/><Relationship Id="rId5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785842"/>
            <a:ext cx="7108042" cy="58579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071547"/>
            <a:ext cx="845820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твои друзья живы и им ничего не угрожает. Чтобы молиться о мире для наших детей...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3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643998" cy="4214818"/>
          </a:xfrm>
          <a:ln>
            <a:solidFill>
              <a:srgbClr val="FFDF7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7500" lnSpcReduction="20000"/>
          </a:bodyPr>
          <a:lstStyle/>
          <a:p>
            <a:r>
              <a:rPr lang="ru-RU" sz="6400" dirty="0" smtClean="0">
                <a:latin typeface="Arial Black" pitchFamily="34" charset="0"/>
              </a:rPr>
              <a:t>Я часто читаю книги о войне. </a:t>
            </a:r>
          </a:p>
          <a:p>
            <a:endParaRPr lang="ru-RU" sz="4800" dirty="0" smtClean="0">
              <a:latin typeface="Arial Black" pitchFamily="34" charset="0"/>
            </a:endParaRPr>
          </a:p>
          <a:p>
            <a:r>
              <a:rPr lang="ru-RU" sz="9600" dirty="0" smtClean="0">
                <a:latin typeface="Arial Black" pitchFamily="34" charset="0"/>
              </a:rPr>
              <a:t>Зачем? </a:t>
            </a:r>
          </a:p>
          <a:p>
            <a:endParaRPr lang="ru-RU" sz="9600" dirty="0" smtClean="0">
              <a:latin typeface="Arial Black" pitchFamily="34" charset="0"/>
            </a:endParaRPr>
          </a:p>
          <a:p>
            <a:r>
              <a:rPr lang="ru-RU" sz="6400" i="1" dirty="0" smtClean="0">
                <a:latin typeface="Arial Black" pitchFamily="34" charset="0"/>
              </a:rPr>
              <a:t>Трудно сказать.</a:t>
            </a:r>
          </a:p>
          <a:p>
            <a:endParaRPr lang="ru-RU" sz="4800" dirty="0" smtClean="0">
              <a:latin typeface="Arial Black" pitchFamily="34" charset="0"/>
            </a:endParaRPr>
          </a:p>
          <a:p>
            <a:r>
              <a:rPr lang="ru-RU" sz="4800" dirty="0" smtClean="0">
                <a:latin typeface="Arial Black" pitchFamily="34" charset="0"/>
              </a:rPr>
              <a:t> Ведь не для того же, чтобы лишний раз содрогнуться, возмутиться, захлебнуться от ненависти к  Злу...</a:t>
            </a:r>
          </a:p>
          <a:p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НАВЕРНОЕ, ДЛЯ ТОГО ЧТОБЫ ПОМНИТЬ, ВСЕГДА ПОМНИТЬ, </a:t>
            </a:r>
            <a:r>
              <a:rPr lang="ru-RU" sz="4800" dirty="0" smtClean="0">
                <a:latin typeface="Arial Black" pitchFamily="34" charset="0"/>
              </a:rPr>
              <a:t>какие мы счастливые, что не испытали все это на себе, что нет ничего хуже войны, что ничего еще не потеряно, когда твои родные, твои друзья живы и им ничего не угрожает,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ЧТОБЫ МОЛИТЬСЯ О МИРЕ ДЛЯ НАШИХ ДЕТЕЙ...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14290"/>
            <a:ext cx="6500858" cy="1938992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12" descr="0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28604"/>
            <a:ext cx="1500198" cy="1900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52227" name="Picture 3" descr="Библус - Дожить до рассвета (Василь Быков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0302" y="285728"/>
            <a:ext cx="2799958" cy="428628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214422"/>
            <a:ext cx="6429420" cy="34163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«Дожить до рассвета»…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Это книга о войне Великой. 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Это книга о простых смертных солдатах.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Нет суперменов.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Нет выживших.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Нет выполненного задания.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Нет надежды даже на героическую смерть...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Но они герои.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Есть ненависть к врагу.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Есть необычайная целеустремлённость.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Есть глубокая любовь к Родине. 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2229" name="Picture 5" descr="Василь Быков - Сотников. Страницы повести / Военная проза / RU / 1981 / MP3 / 128 kbps - Скачать торрент - Трекер - HD-NET.ORG"/>
          <p:cNvPicPr>
            <a:picLocks noChangeAspect="1" noChangeArrowheads="1"/>
          </p:cNvPicPr>
          <p:nvPr/>
        </p:nvPicPr>
        <p:blipFill>
          <a:blip r:embed="rId4"/>
          <a:srcRect t="6233" b="10664"/>
          <a:stretch>
            <a:fillRect/>
          </a:stretch>
        </p:blipFill>
        <p:spPr bwMode="auto">
          <a:xfrm>
            <a:off x="6786578" y="3429000"/>
            <a:ext cx="2143140" cy="3214733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357826"/>
            <a:ext cx="1071570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4857760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Повесть "Сотников" </a:t>
            </a:r>
            <a:r>
              <a:rPr lang="ru-RU" dirty="0" smtClean="0">
                <a:latin typeface="Arial Black" pitchFamily="34" charset="0"/>
              </a:rPr>
              <a:t>- повесть-рассуждение о вечных философских вопросах - цене жизни и смерти, трусости и героизме, верности долгу и предательстве, - вопросах, со всей непримиримостью заданных героям Василя Быкова войной.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51203" name="Picture 3" descr="Смотреть фильм А зори здесь тихие (1972) онлайн в хорошем качестве без - 11 Марта 2014 - Blog - Belagrome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488808" cy="385765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142984"/>
            <a:ext cx="6357982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«А зори здесь тихие…»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«Я читала эту книгу  уже после просмотра фильма, зная, какой будет финал. Как это страшно и неестественно - юная девушка с автоматом в руках, убивающая людей и сама гибнущая под пулями…  Но все равно заставляла себя читать, почти ослепнув от слез, особенно уже к концу... Так трудно было читать... И трудно перечитывать. Но я уверена - один раз это должен прочесть каждый».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05" name="Picture 5" descr="В списках не значился - Борис Васильев купить и читать - BooksPrice.ru - быстрый поиск книг, найти где купить, заказать книгу"/>
          <p:cNvPicPr>
            <a:picLocks noChangeAspect="1" noChangeArrowheads="1"/>
          </p:cNvPicPr>
          <p:nvPr/>
        </p:nvPicPr>
        <p:blipFill>
          <a:blip r:embed="rId4"/>
          <a:srcRect l="6237" t="6130" b="9446"/>
          <a:stretch>
            <a:fillRect/>
          </a:stretch>
        </p:blipFill>
        <p:spPr bwMode="auto">
          <a:xfrm>
            <a:off x="6395530" y="3670411"/>
            <a:ext cx="2323615" cy="304473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500678"/>
            <a:ext cx="1071570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4071942"/>
            <a:ext cx="62151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Рассказывая историю главного героя повести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"В списках не значился" </a:t>
            </a:r>
            <a:r>
              <a:rPr lang="ru-RU" dirty="0" smtClean="0">
                <a:latin typeface="Arial Black" pitchFamily="34" charset="0"/>
              </a:rPr>
              <a:t>лейтенанта </a:t>
            </a:r>
            <a:r>
              <a:rPr lang="ru-RU" dirty="0" err="1" smtClean="0">
                <a:latin typeface="Arial Black" pitchFamily="34" charset="0"/>
              </a:rPr>
              <a:t>Плужникова</a:t>
            </a:r>
            <a:r>
              <a:rPr lang="ru-RU" dirty="0" smtClean="0">
                <a:latin typeface="Arial Black" pitchFamily="34" charset="0"/>
              </a:rPr>
              <a:t>,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Б.Васильев</a:t>
            </a:r>
            <a:r>
              <a:rPr lang="ru-RU" dirty="0" smtClean="0">
                <a:latin typeface="Arial Black" pitchFamily="34" charset="0"/>
              </a:rPr>
              <a:t>  повествует о пути, пройденном им самим и его сверстниками. Это путь формирования личного человеческого и национального достоинства, вынуждающего врага отдавать честь мальчишке, заявляющего: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"Я - русский солдат".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50179" name="Picture 3" descr="Рекомендации пользователей. Интернет-магазин Лабиринт."/>
          <p:cNvPicPr>
            <a:picLocks noChangeAspect="1" noChangeArrowheads="1"/>
          </p:cNvPicPr>
          <p:nvPr/>
        </p:nvPicPr>
        <p:blipFill>
          <a:blip r:embed="rId3"/>
          <a:srcRect b="21724"/>
          <a:stretch>
            <a:fillRect/>
          </a:stretch>
        </p:blipFill>
        <p:spPr bwMode="auto">
          <a:xfrm>
            <a:off x="214281" y="1071546"/>
            <a:ext cx="2447691" cy="300039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1071546"/>
            <a:ext cx="6215106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Действие повести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«Завтра была война»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происходит в канун Великой Отечественной войны в провинциальном городке. Юным героям, открытым для дружбы и любви, приходится столкнуться с предательством и ложью, пережить страшные потери. Но они сумеют сохранить душевную чистоту и верность идеалам. И именно такие, как они, защитят Родину в боях Отечественной войны…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0183" name="Picture 7" descr="Читать обязательно. - Обзоры - Каталог статей - Библиотека Реж"/>
          <p:cNvPicPr>
            <a:picLocks noChangeAspect="1" noChangeArrowheads="1"/>
          </p:cNvPicPr>
          <p:nvPr/>
        </p:nvPicPr>
        <p:blipFill>
          <a:blip r:embed="rId4"/>
          <a:srcRect b="4347"/>
          <a:stretch>
            <a:fillRect/>
          </a:stretch>
        </p:blipFill>
        <p:spPr bwMode="auto">
          <a:xfrm>
            <a:off x="142844" y="3428999"/>
            <a:ext cx="2286016" cy="3256107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143108" y="4214818"/>
            <a:ext cx="592935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«Облачный полк»</a:t>
            </a:r>
            <a:r>
              <a:rPr lang="ru-RU" dirty="0" smtClean="0">
                <a:latin typeface="Arial Black" pitchFamily="34" charset="0"/>
              </a:rPr>
              <a:t> выворачивает душу наизнанку, заставляет вместе с героями окунуться в мир, полный горя и смерти. Эта книга показывает войну без преувеличений и без прикрас, здесь отсутствует фальшь и неправдоподобность. 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0" y="5500678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lg.lpgzt.ru/photo/theme/10/40984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286000" cy="2286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-214338"/>
            <a:ext cx="1071570" cy="1357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1071546"/>
            <a:ext cx="707236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 2005 году вышла первая книга  рассказов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Л.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Винникова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«Мальчик в полотняной рубахе», </a:t>
            </a:r>
            <a:r>
              <a:rPr lang="ru-RU" dirty="0" smtClean="0">
                <a:latin typeface="Arial Black" pitchFamily="34" charset="0"/>
              </a:rPr>
              <a:t>в которой время тяжких испытаний нашего народа рассматривается глазами ребенка.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Книга стала событием в литературной жизни Липецка.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Этот сборник – частица истины о том, как сельские дети, их матери и старики, жили и работали во имя Победы. Это – не вымысел.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Это – о том, как было на самом деле в 1941-1945 гг. в одном из сел ныне Липецкой области. 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143380"/>
            <a:ext cx="4929222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 годы Великой Отечественной войны генерал-майор авиации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М.В.Водопьянов, наш земляк, 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водил тяжелые воздушные корабли бомбить дальние тылы врага. О  том, что происходило с ним и его боевыми товарищами, он рассказывает в книге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"Штурман Фрося".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9159" name="Picture 7" descr="http://static.ozone.ru/multimedia/books_covers/1005699481.jpg"/>
          <p:cNvPicPr>
            <a:picLocks noChangeAspect="1" noChangeArrowheads="1"/>
          </p:cNvPicPr>
          <p:nvPr/>
        </p:nvPicPr>
        <p:blipFill>
          <a:blip r:embed="rId5"/>
          <a:srcRect l="4668" t="5358" b="13214"/>
          <a:stretch>
            <a:fillRect/>
          </a:stretch>
        </p:blipFill>
        <p:spPr bwMode="auto">
          <a:xfrm>
            <a:off x="6500826" y="3756384"/>
            <a:ext cx="2500330" cy="310161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9161" name="AutoShape 9" descr="Картинки по запросу Водопьянов М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3" name="Picture 11" descr="http://olymp.aviaschool.net/lsra-xml/resources/unit48/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929066"/>
            <a:ext cx="1850955" cy="27479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55299" name="Picture 3" descr="Убиты под Москвой: Повести и рассказы - (&quot;Школьная библиотека&quot;) /Воробьев К.Д. - Воробьев Константин Дмитри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2589170" cy="39290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357299"/>
            <a:ext cx="6572296" cy="23083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«Убиты под Москвой»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- произведение, которое надо переиздавать каждый год и размещать в свободном доступе  без ограничений для чтения на литературных сайтах, чтобы современная молодежь знала, когда, как и за что более семидесяти лет назад погибали их сверстники, отдавали  свои жизни за те ценности, которые сейчас для многих утеряны …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5301" name="Picture 5" descr="Это мы, Господи (Литературная премия А. Солженицына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DC"/>
              </a:clrFrom>
              <a:clrTo>
                <a:srgbClr val="FFF8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143224"/>
            <a:ext cx="3714776" cy="3714776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500678"/>
            <a:ext cx="1071570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4572008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Настоящий подвиг - выйти из войны человеком, сохранить в себе гуманизм, остаться жить в согласии со своей совестью. Именно о таком подвиге человека рассказывает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К. Воробьев </a:t>
            </a:r>
            <a:r>
              <a:rPr lang="ru-RU" dirty="0" smtClean="0">
                <a:latin typeface="Arial Black" pitchFamily="34" charset="0"/>
              </a:rPr>
              <a:t>в повести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"Это мы, Господи!.. "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56323" name="Picture 3" descr="DataLife Engine Версия для печати Воронкова, Л. Девочка из гор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04"/>
            <a:ext cx="2286016" cy="2986789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214422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«Девочка из города»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- очень добрая книга о девочке Валентинке, которая потеряла семью во время войны. 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Книга о милосердии, сострадании, о войне...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6325" name="Picture 5" descr="10 книг о войне и победе, которые следует прочитать в предверии 9 мая Intertext"/>
          <p:cNvPicPr>
            <a:picLocks noChangeAspect="1" noChangeArrowheads="1"/>
          </p:cNvPicPr>
          <p:nvPr/>
        </p:nvPicPr>
        <p:blipFill>
          <a:blip r:embed="rId4"/>
          <a:srcRect l="10204" t="2630" r="6122" b="9274"/>
          <a:stretch>
            <a:fillRect/>
          </a:stretch>
        </p:blipFill>
        <p:spPr bwMode="auto">
          <a:xfrm>
            <a:off x="214282" y="2500306"/>
            <a:ext cx="2571768" cy="42026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3786190"/>
            <a:ext cx="5929354" cy="286232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 живым  следам событий была создана  повесть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Б. Горбатова “Семья Тараса”</a:t>
            </a:r>
            <a:r>
              <a:rPr lang="ru-RU" dirty="0" smtClean="0">
                <a:latin typeface="Arial Black" pitchFamily="34" charset="0"/>
              </a:rPr>
              <a:t> , впоследствии названная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«Непокоренные»</a:t>
            </a:r>
            <a:r>
              <a:rPr lang="ru-RU" dirty="0" smtClean="0">
                <a:latin typeface="Arial Black" pitchFamily="34" charset="0"/>
              </a:rPr>
              <a:t>, в которой  в единый сплав слились горячая публицистичность и торжественная эпичность.</a:t>
            </a:r>
            <a:r>
              <a:rPr lang="ru-RU" i="1" dirty="0" smtClean="0"/>
              <a:t> </a:t>
            </a:r>
          </a:p>
          <a:p>
            <a:r>
              <a:rPr lang="ru-RU" i="1" dirty="0" smtClean="0">
                <a:latin typeface="Arial Black" pitchFamily="34" charset="0"/>
              </a:rPr>
              <a:t>В повести автор рассказывает о борьбе советских людей с фашистскими оккупантами в Донбассе.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/>
              <a:t>            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0" y="5500678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500678"/>
            <a:ext cx="1071570" cy="1357322"/>
          </a:xfrm>
          <a:prstGeom prst="rect">
            <a:avLst/>
          </a:prstGeom>
          <a:noFill/>
        </p:spPr>
      </p:pic>
      <p:pic>
        <p:nvPicPr>
          <p:cNvPr id="1026" name="Picture 2" descr="Книги Записи в рубрике Книги Иринкин дневник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66"/>
            <a:ext cx="2071702" cy="33345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071546"/>
            <a:ext cx="6715172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Кто хочет увидеть очередную глянцевую картинку войны — с победными маршами, патриотическими настроениями и громкими подвигами — может сразу отложить эту книгу.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Роман Д. </a:t>
            </a:r>
            <a:r>
              <a:rPr lang="ru-RU" dirty="0" err="1" smtClean="0">
                <a:solidFill>
                  <a:srgbClr val="FFC000"/>
                </a:solidFill>
                <a:latin typeface="Arial Black" pitchFamily="34" charset="0"/>
              </a:rPr>
              <a:t>Гранина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«Мой лейтенант»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— это взгляд на Великую Отечественную с изнанки, не с точки зрения генералов и маршалов, а изнутри, из траншей и окопов. На фоне тягот, ужасов и неприглядности войны автор дает возможность выговориться простому лейтенанту.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jewishbook.ca/images/za-pravo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1950"/>
            <a:ext cx="2786050" cy="2786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4500570"/>
            <a:ext cx="6429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Роман «За правое дело»</a:t>
            </a:r>
            <a:r>
              <a:rPr lang="ru-RU" dirty="0" smtClean="0">
                <a:latin typeface="Arial Black" pitchFamily="34" charset="0"/>
              </a:rPr>
              <a:t> — выдающееся произведение о войне по силе правды и таланта, по мощи авторской мысли.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В.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Гроссман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описывает великое «чудо» Сталинграда.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14282" y="1357298"/>
            <a:ext cx="5715040" cy="480131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Я родом не из детства — из войны.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И потому, наверное, дороже,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Чем ты, ценю я радость тишины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И каждый новый день, что мною прожит.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Я родом не из детства — из войны.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Раз, пробираясь партизанской тропкой,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Я поняла навек, что мы должны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Быть добрыми к любой травинке робкой.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Я родом не из детства — из войны.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И, может, потому незащищённей: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Сердца фронтовиков обожжены,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А у тебя — шершавые ладони.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Я родом не из детства — из войны.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 Прости меня — в том нет моей вины... 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370416">
            <a:off x="4223657" y="2054058"/>
            <a:ext cx="3924636" cy="46782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Целовались.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Плакали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И пели.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Шли в штыки.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И прямо на бегу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Девочка в заштопанной шинели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Разбросала руки на снегу.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Мама!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Мама!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Я дошла до цели...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Но в степи, на волжском берегу,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Девочка в заштопанной шинели</a:t>
            </a:r>
            <a:b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Разбросала руки на снегу.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357826"/>
            <a:ext cx="1071570" cy="1357322"/>
          </a:xfrm>
          <a:prstGeom prst="rect">
            <a:avLst/>
          </a:prstGeom>
          <a:noFill/>
        </p:spPr>
      </p:pic>
      <p:pic>
        <p:nvPicPr>
          <p:cNvPr id="37890" name="Picture 2" descr="Книги Хабаровска. Стихи о войн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14290"/>
            <a:ext cx="2188534" cy="32861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36868" name="Picture 4" descr="Матерь Человеческая - Виталий Закруткин купить и читать - BooksPrice.ru - быстрый поиск книг, найти где купить, заказать книгу"/>
          <p:cNvPicPr>
            <a:picLocks noChangeAspect="1" noChangeArrowheads="1"/>
          </p:cNvPicPr>
          <p:nvPr/>
        </p:nvPicPr>
        <p:blipFill>
          <a:blip r:embed="rId3"/>
          <a:srcRect b="17546"/>
          <a:stretch>
            <a:fillRect/>
          </a:stretch>
        </p:blipFill>
        <p:spPr bwMode="auto">
          <a:xfrm>
            <a:off x="214282" y="1214422"/>
            <a:ext cx="2428892" cy="314327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1214422"/>
            <a:ext cx="5929338" cy="23083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Есть книги, которые, прочитав один раз, невозможно забыть всю жизнь. Они становятся мерилом человеческих ценностей. К ним возвращаешься каждый раз, когда очень трудно, и они дают надежду и силы жить, преодолевать невзгоды и смотреть вперёд.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«МАТЕРЬ ЧЕЛОВЕЧЕСКАЯ»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именно такая книга. </a:t>
            </a:r>
          </a:p>
        </p:txBody>
      </p:sp>
      <p:pic>
        <p:nvPicPr>
          <p:cNvPr id="36870" name="Picture 6" descr="ХУДОЖЕСТВЕННАЯ ЛИТЕРАТУРА"/>
          <p:cNvPicPr>
            <a:picLocks noChangeAspect="1" noChangeArrowheads="1"/>
          </p:cNvPicPr>
          <p:nvPr/>
        </p:nvPicPr>
        <p:blipFill>
          <a:blip r:embed="rId4"/>
          <a:srcRect l="5882" t="5715" b="10470"/>
          <a:stretch>
            <a:fillRect/>
          </a:stretch>
        </p:blipFill>
        <p:spPr bwMode="auto">
          <a:xfrm>
            <a:off x="142844" y="3357562"/>
            <a:ext cx="2286016" cy="3143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071670" y="3714752"/>
            <a:ext cx="671517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"Четвертая высота" Е. Ильиной </a:t>
            </a:r>
            <a:r>
              <a:rPr lang="ru-RU" dirty="0" smtClean="0">
                <a:latin typeface="Arial Black" pitchFamily="34" charset="0"/>
              </a:rPr>
              <a:t>бьет в самое сердце потому, что история, поведанная в ней, - не выдуманная  и Гуля Королева, погибшая на фронте,  жила, дышала, любила, хотела жить и отдала свою жизнь за мирное небо над головой. Книга написана очень просто, искренне и состоит из небольших зарисовок такой короткой, но яркой жизни - как будто вспышки фотоаппарата, запечатлевающие счастливые и грустные моменты.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-142900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35848" name="Picture 8" descr="Звезда: повести Казакевич Э. купить книги в Новосибирске Интернет магазин книг Актуальная Литература"/>
          <p:cNvPicPr>
            <a:picLocks noChangeAspect="1" noChangeArrowheads="1"/>
          </p:cNvPicPr>
          <p:nvPr/>
        </p:nvPicPr>
        <p:blipFill>
          <a:blip r:embed="rId3"/>
          <a:srcRect t="5619" b="15699"/>
          <a:stretch>
            <a:fillRect/>
          </a:stretch>
        </p:blipFill>
        <p:spPr bwMode="auto">
          <a:xfrm>
            <a:off x="6429388" y="214290"/>
            <a:ext cx="2428892" cy="30004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071678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Самое главное, что стоит сказать об этой книге – её нужно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читать.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Не «можно», а именно нужно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, потому что немного существует книг о войне, настолько же сильных и простых одновременно - настоящих, без фальши.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50" name="Picture 10" descr="Книжный магазин, букинистический и не только. Купить книги. Продать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2428892" cy="34019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285984" y="3857628"/>
            <a:ext cx="664373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Книга «Улица младшего сына» </a:t>
            </a:r>
            <a:r>
              <a:rPr lang="ru-RU" dirty="0" smtClean="0">
                <a:latin typeface="Arial Black" pitchFamily="34" charset="0"/>
              </a:rPr>
              <a:t>уже давно завоевала любовь и признание читателей. Она повествует о короткой, но доблестной жизни одного из многих юных героев Великой Отечественной войны. Не так уж много в мире мальчишек, чьими именами названы школы и улицы. А вот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имя пионера Володи Дубинина увековечено в названиях улицы, школы города Керчи. </a:t>
            </a:r>
            <a:r>
              <a:rPr lang="ru-RU" dirty="0" smtClean="0">
                <a:latin typeface="Arial Black" pitchFamily="34" charset="0"/>
              </a:rPr>
              <a:t>Здесь его ласково называют «керченский сынок».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642918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29700" name="Picture 4" descr="&quot;VIOLITY&quot; Auction &amp; Antiques - А.Адамович. Хатынская повесть 1973 г (293 ст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2215445" cy="307183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857356" y="1142984"/>
          <a:ext cx="7072362" cy="2526938"/>
        </p:xfrm>
        <a:graphic>
          <a:graphicData uri="http://schemas.openxmlformats.org/drawingml/2006/table">
            <a:tbl>
              <a:tblPr/>
              <a:tblGrid>
                <a:gridCol w="707662"/>
                <a:gridCol w="6364700"/>
              </a:tblGrid>
              <a:tr h="2138012">
                <a:tc>
                  <a:txBody>
                    <a:bodyPr/>
                    <a:lstStyle/>
                    <a:p>
                      <a:pPr fontAlgn="t"/>
                      <a:endParaRPr lang="ru-RU" sz="1100" dirty="0"/>
                    </a:p>
                  </a:txBody>
                  <a:tcPr marL="58057" marR="60476" marT="29029" marB="2902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«Хатынская повесть»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— это талантливо воплощенная память войны, </a:t>
                      </a:r>
                      <a:r>
                        <a:rPr lang="ru-RU" sz="1800" b="0" i="1" dirty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повесть-напоминание и повесть-предупреждение. 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Опыт тех, кто пережил войну, не может пропасть даром. Он учит человечество, может, самой элементарной из истин: только не щадя своей жизни можно отстоять свободу и победить врага. Тем более такого изощрённого, каким был немецкий фашизм.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58057" marR="58057" marT="29029" marB="290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704" name="Picture 8" descr="Блокадная книга - купить, цена, описание - Даниил Александрович Гранин, Алесь Адамович Киев, Украина AudioBooks.ua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6643702" y="3500438"/>
            <a:ext cx="2238364" cy="316728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57158" y="4357694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"Блокадная книга" </a:t>
            </a:r>
            <a:r>
              <a:rPr lang="ru-RU" i="1" dirty="0" smtClean="0">
                <a:latin typeface="Arial Black" pitchFamily="34" charset="0"/>
              </a:rPr>
              <a:t>- это суровая книга, которая рассказывает о муках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осажденного фашистами Ленинграда, </a:t>
            </a:r>
            <a:r>
              <a:rPr lang="ru-RU" i="1" dirty="0" smtClean="0">
                <a:latin typeface="Arial Black" pitchFamily="34" charset="0"/>
              </a:rPr>
              <a:t>о героизме его жителей, оставшихся в нечеловеческих условиях блокады истинно советскими людьми, преданными Родине. Это книга о страданиях и о мужестве, о любви и ненависти, о смерти и бессмертии.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286388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34817" name="Picture 1" descr="Обложка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6929454" y="571480"/>
            <a:ext cx="1857388" cy="2600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214422"/>
            <a:ext cx="6572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Книга «Партизанскими тропами»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является пятой книгой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Геннадия Владимировича Капустенка, нашего земляка.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 ней рассказывается о борьбе партизан с гитлеровскими захватчиками, о взаимодействии партизан с частями Красной Армии во время освобождения Белоруссии.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819" name="Picture 3" descr="Облож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1785950" cy="27860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214546" y="3857628"/>
            <a:ext cx="6715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Роман нашего земляка Карасика Н.А.  «Душа моя с тобой» </a:t>
            </a:r>
            <a:r>
              <a:rPr lang="ru-RU" dirty="0" smtClean="0">
                <a:latin typeface="Arial Black" pitchFamily="34" charset="0"/>
              </a:rPr>
              <a:t>состоит из пяти частей. Каждая часть – особый этап в жизни главного героя </a:t>
            </a:r>
          </a:p>
          <a:p>
            <a:r>
              <a:rPr lang="ru-RU" dirty="0" smtClean="0">
                <a:latin typeface="Arial Black" pitchFamily="34" charset="0"/>
              </a:rPr>
              <a:t>М. Троязыкова и особая страница военной биографии советского народа.</a:t>
            </a:r>
          </a:p>
          <a:p>
            <a:r>
              <a:rPr lang="ru-RU" dirty="0" smtClean="0">
                <a:latin typeface="Arial Black" pitchFamily="34" charset="0"/>
              </a:rPr>
              <a:t>Старший лейтенант Троязыков обладает отвагой, гражданским мужеством, способностью к самопожертвованию, чутким, добрым сердцем.</a:t>
            </a:r>
            <a:endParaRPr lang="ru-RU" b="1" dirty="0" smtClean="0">
              <a:latin typeface="Arial Black" pitchFamily="34" charset="0"/>
            </a:endParaRPr>
          </a:p>
          <a:p>
            <a:endParaRPr lang="ru-RU" b="1" dirty="0"/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357430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33794" name="Picture 2" descr="Компьютерные игры в карты: обзоры - Сын полка - Катаев Валентин Петрович - Российская историко-приключенческая проза - Детская 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571768" cy="36634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Повесть  В. Катаева «Сын полка» 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о военной жизни, Красной Армии и мальчике 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Ване Солнцеве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, который защищал Родину вместе со взрослыми.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3796" name="Picture 4" descr="Отпуск по ранению. Сашка"/>
          <p:cNvPicPr>
            <a:picLocks noChangeAspect="1" noChangeArrowheads="1"/>
          </p:cNvPicPr>
          <p:nvPr/>
        </p:nvPicPr>
        <p:blipFill>
          <a:blip r:embed="rId4"/>
          <a:srcRect l="10526" b="12594"/>
          <a:stretch>
            <a:fillRect/>
          </a:stretch>
        </p:blipFill>
        <p:spPr bwMode="auto">
          <a:xfrm>
            <a:off x="142844" y="3071810"/>
            <a:ext cx="2428892" cy="3571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929058" y="3643314"/>
            <a:ext cx="500066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Военная проза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В. Кондратьева  </a:t>
            </a:r>
            <a:r>
              <a:rPr lang="ru-RU" dirty="0" smtClean="0">
                <a:latin typeface="Arial Black" pitchFamily="34" charset="0"/>
              </a:rPr>
              <a:t>пропитана воспоминаниями о пережитом и воссоздает мир, в котором его героям приходиться сражаться, жить и умирать.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Повести о войне "Сашка" и "Отпуск по ранению"</a:t>
            </a:r>
            <a:r>
              <a:rPr lang="ru-RU" dirty="0" smtClean="0">
                <a:latin typeface="Arial Black" pitchFamily="34" charset="0"/>
              </a:rPr>
              <a:t> органично связаны между собой сквозной темой - сохранением нравственных основ в жестоком военном противостоянии. </a:t>
            </a:r>
            <a:endParaRPr lang="ru-RU" dirty="0"/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714488"/>
            <a:ext cx="1071570" cy="1357322"/>
          </a:xfrm>
          <a:prstGeom prst="rect">
            <a:avLst/>
          </a:prstGeom>
          <a:noFill/>
        </p:spPr>
      </p:pic>
      <p:pic>
        <p:nvPicPr>
          <p:cNvPr id="33798" name="Picture 6" descr="Книга &quot;Сашка&quot; Вячеслав Кондратьев - купить книгу ISBN с доставкой по почте в интернет-магазине OZON.ru"/>
          <p:cNvPicPr>
            <a:picLocks noChangeAspect="1" noChangeArrowheads="1"/>
          </p:cNvPicPr>
          <p:nvPr/>
        </p:nvPicPr>
        <p:blipFill>
          <a:blip r:embed="rId6"/>
          <a:srcRect b="9999"/>
          <a:stretch>
            <a:fillRect/>
          </a:stretch>
        </p:blipFill>
        <p:spPr bwMode="auto">
          <a:xfrm>
            <a:off x="2071670" y="3214686"/>
            <a:ext cx="2028560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32770" name="Picture 2" descr="Космодемьянская Л.Т. Повесть о Зое и Шуре/ Лит - Картинка 15279/23"/>
          <p:cNvPicPr>
            <a:picLocks noChangeAspect="1" noChangeArrowheads="1"/>
          </p:cNvPicPr>
          <p:nvPr/>
        </p:nvPicPr>
        <p:blipFill>
          <a:blip r:embed="rId3"/>
          <a:srcRect l="8477" t="9615" b="3846"/>
          <a:stretch>
            <a:fillRect/>
          </a:stretch>
        </p:blipFill>
        <p:spPr bwMode="auto">
          <a:xfrm>
            <a:off x="5643570" y="1142984"/>
            <a:ext cx="3328040" cy="46238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42844" y="1428736"/>
            <a:ext cx="3643338" cy="50783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Какие слова подобрать, чтобы рассказать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об этих  книгах? Как передать полынную горечь в сердце, что затопила после прочтения?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Эти книги о глубокой мудрости матери, о её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горе, её невыплаканные слёзы.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Они , матери, отдали  Родине самое дорогое, что имели,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своих детей.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2774" name="Picture 6" descr="С днём ПОБЕДЫ. - 1 Мая 2014 - Панаевская школьная библиотека"/>
          <p:cNvPicPr>
            <a:picLocks noChangeAspect="1" noChangeArrowheads="1"/>
          </p:cNvPicPr>
          <p:nvPr/>
        </p:nvPicPr>
        <p:blipFill>
          <a:blip r:embed="rId4"/>
          <a:srcRect t="5202" b="6367"/>
          <a:stretch>
            <a:fillRect/>
          </a:stretch>
        </p:blipFill>
        <p:spPr bwMode="auto">
          <a:xfrm>
            <a:off x="3643306" y="3000372"/>
            <a:ext cx="2786082" cy="36433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0" y="5500678"/>
            <a:ext cx="1071570" cy="1357322"/>
          </a:xfrm>
          <a:prstGeom prst="rect">
            <a:avLst/>
          </a:prstGeom>
          <a:noFill/>
        </p:spPr>
      </p:pic>
      <p:pic>
        <p:nvPicPr>
          <p:cNvPr id="38914" name="Picture 2" descr="Карпов Владимир - О войне после войны (Аудиокнига) &quot; Русский информационный портал Epidems.inf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5143"/>
          <a:stretch>
            <a:fillRect/>
          </a:stretch>
        </p:blipFill>
        <p:spPr bwMode="auto">
          <a:xfrm>
            <a:off x="0" y="3357562"/>
            <a:ext cx="2500330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4000504"/>
            <a:ext cx="6572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Имя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В. Курочкина,  </a:t>
            </a:r>
            <a:r>
              <a:rPr lang="ru-RU" dirty="0" smtClean="0">
                <a:latin typeface="Arial Black" pitchFamily="34" charset="0"/>
              </a:rPr>
              <a:t>одного из самых самобытных представителей писателей военного поколения,  хорошо известно читателю по пронзительной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повести "На войне как на войне!", </a:t>
            </a:r>
            <a:r>
              <a:rPr lang="ru-RU" dirty="0" smtClean="0">
                <a:latin typeface="Arial Black" pitchFamily="34" charset="0"/>
              </a:rPr>
              <a:t>в которой автору , и самому воевавшему, удалось показать житейскую обыденность военной действительности и органично существующий в ней истинный героизм.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8916" name="Picture 4" descr="Матвеев Г. И. &quot;Зеленые цепочк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14290"/>
            <a:ext cx="1928826" cy="29174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8918" name="Picture 6" descr="Список всех книг от Матвеев Г.И - Books.DataHu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000108"/>
            <a:ext cx="1776082" cy="2571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8920" name="Picture 8" descr="Тайная схватка Интернет-магазин Лабирин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785926"/>
            <a:ext cx="1643074" cy="2351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1071546"/>
            <a:ext cx="5143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Г. Матвеев написал знаковую трилогию «Тарантул»: «Зелёные цепочки», «Тайная схватка» и «Тарантул» .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Трилогия рассказывает о приключениях подростков, участников героической обороны Ленинграда.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57347" name="Picture 3" descr="Жила была старушка &quot; Мир книг-скачать книги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0"/>
            <a:ext cx="3000396" cy="4225911"/>
          </a:xfrm>
          <a:prstGeom prst="rect">
            <a:avLst/>
          </a:prstGeom>
          <a:noFill/>
        </p:spPr>
      </p:pic>
      <p:pic>
        <p:nvPicPr>
          <p:cNvPr id="57350" name="Picture 6" descr="http://i514.photobucket.com/albums/t350/al3468sh/Siege%20of%20Leningrad/7af0a2f0.jpg"/>
          <p:cNvPicPr>
            <a:picLocks noChangeAspect="1" noChangeArrowheads="1"/>
          </p:cNvPicPr>
          <p:nvPr/>
        </p:nvPicPr>
        <p:blipFill>
          <a:blip r:embed="rId4"/>
          <a:srcRect l="10395" t="26250" r="2604" b="37500"/>
          <a:stretch>
            <a:fillRect/>
          </a:stretch>
        </p:blipFill>
        <p:spPr bwMode="auto">
          <a:xfrm>
            <a:off x="0" y="4000502"/>
            <a:ext cx="9144000" cy="2857497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42844" y="1500174"/>
            <a:ext cx="7072362" cy="286232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«Савичевы умерли. Умерли все. Осталась одна Таня».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Эту историю знают все ленинградцы. Дневник девочки-блокадницы, закончившийся этой фразой.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Каким-то необъяснимым чутьем блокадного ребенка Таня угадала, что ее дневник будет реликвией не только для нее самой - он станет блокадным документом.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Только ее саму занести в этот список было некому...</a:t>
            </a: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500678"/>
            <a:ext cx="1071570" cy="1357322"/>
          </a:xfrm>
          <a:prstGeom prst="rect">
            <a:avLst/>
          </a:prstGeom>
          <a:noFill/>
        </p:spPr>
      </p:pic>
      <p:pic>
        <p:nvPicPr>
          <p:cNvPr id="57352" name="Picture 8" descr="http://cdn3.img22.ria.ru/images/104389/78/10438978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1785926"/>
            <a:ext cx="1643074" cy="9310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&quot;Мы забыли, бранясь и пируя, для чего мы на Землю попали. - Рисунки О.Коровина к двум книгам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143636" y="2714620"/>
            <a:ext cx="2857520" cy="39414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0"/>
            <a:ext cx="1071570" cy="1357322"/>
          </a:xfrm>
          <a:prstGeom prst="rect">
            <a:avLst/>
          </a:prstGeom>
          <a:noFill/>
        </p:spPr>
      </p:pic>
      <p:pic>
        <p:nvPicPr>
          <p:cNvPr id="39938" name="Picture 2" descr="Подвиг солдата - Анатолий Митя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0108"/>
            <a:ext cx="2286016" cy="2486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86116" y="12858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 книгу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А. Митяева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входят рассказы, отражающие подвиги советских солдат в годы Великой Отечественной войны.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714752"/>
            <a:ext cx="600077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Книга  Н. Надеждиной «Партизанка Лара» </a:t>
            </a:r>
            <a:r>
              <a:rPr lang="ru-RU" dirty="0" smtClean="0">
                <a:latin typeface="Arial Black" pitchFamily="34" charset="0"/>
              </a:rPr>
              <a:t>о Ларисе Михеенко, обыкновенной девочке, которая во время войны оказалась в оккупации. Вместе с подругами она ушла в лес, к партизанам. Лара была связной, добывала и доставляла в отряд сведения, которые помогали бороться с врагами. Однажды она попала в засаду и была схвачена фашистами. Четырнадцатилетняя партизанка была расстреляна. 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40962" name="Picture 2" descr="В окопах Сталинграда., Некрасов В.П. \ Художественная литература \ Книги \ Книги, фильмы, музыка \ ООО &quot;Рекар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2471735" cy="3643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357298"/>
            <a:ext cx="6500858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Так просто и страшно о войне до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Некрасова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не писал никто. Главные герои повести-офицеры и солдаты, сражающиеся за Родину и выживающие в нечеловеческих условиях. Книга о мужестве, дружбе и верности долгу. И в этих словах нет никакого пафоса. Никакой романтической героики.  В се просто и обыденно. И от этой простоты в некоторых эпизодах книги просто мороз по коже…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00570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Повесть Б. Полевого </a:t>
            </a:r>
            <a:r>
              <a:rPr lang="ru-RU" dirty="0" smtClean="0">
                <a:latin typeface="Arial Black" pitchFamily="34" charset="0"/>
              </a:rPr>
              <a:t>рассказывает о советском лётчике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Мересьеве</a:t>
            </a:r>
            <a:r>
              <a:rPr lang="ru-RU" dirty="0" smtClean="0">
                <a:latin typeface="Arial Black" pitchFamily="34" charset="0"/>
              </a:rPr>
              <a:t>, который был сбит в бою Великой Отечественной войны, тяжело ранен, потерял обе ноги, но силой воли возвратился в ряды действующих лётчиков.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66" name="Picture 6" descr="Повесть о настоящем человеке , автор Полевой Б.Н. скачать Ру…"/>
          <p:cNvPicPr>
            <a:picLocks noChangeAspect="1" noChangeArrowheads="1"/>
          </p:cNvPicPr>
          <p:nvPr/>
        </p:nvPicPr>
        <p:blipFill>
          <a:blip r:embed="rId4"/>
          <a:srcRect t="4534"/>
          <a:stretch>
            <a:fillRect/>
          </a:stretch>
        </p:blipFill>
        <p:spPr bwMode="auto">
          <a:xfrm>
            <a:off x="6045242" y="3500438"/>
            <a:ext cx="2170096" cy="31511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500678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3143248"/>
            <a:ext cx="1071570" cy="1357322"/>
          </a:xfrm>
          <a:prstGeom prst="rect">
            <a:avLst/>
          </a:prstGeom>
          <a:noFill/>
        </p:spPr>
      </p:pic>
      <p:pic>
        <p:nvPicPr>
          <p:cNvPr id="43010" name="Picture 2" descr="Цитаты из книги Мальчики с бантик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14290"/>
            <a:ext cx="2047876" cy="31537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714612" y="1142984"/>
            <a:ext cx="4857784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Повесть В. Пикуля «Мальчики с бантиками»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 флотской юности, о событиях 1942 года. В эту суровую военную пору на Соловецких островах была создана Школа Юнг ВМФ. Мальчишки, съехавшиеся на Соловки со всей страны, получили здесь военно-морские специальности, а позднее участвовали в боях с немецко-фашистскими захватчиками.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3012" name="Picture 4" descr="Океанский патруль , автор Пикуль В.С. скачать Разно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142984"/>
            <a:ext cx="2357422" cy="34740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4357694"/>
            <a:ext cx="878687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Роман В. Пикуля  «Океанский патруль»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посвящен </a:t>
            </a:r>
            <a:r>
              <a:rPr lang="ru-RU" dirty="0" smtClean="0">
                <a:latin typeface="Arial Black" pitchFamily="34" charset="0"/>
              </a:rPr>
              <a:t>Великой Отечественной войне на Севере нашей страны. Мы много слышали и читали о Сталинградской битве, о Курской дуге, о битве за Берлин, но мало, что знаем о боях в Заполярье, и это произведение может существенно восполнить этот пробел. Данные события в немалой степени повлияли на ход Второй мировой войны, недаром одной из государственных наград того времени являлась медаль "За оборону советского Заполярья".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41990" name="Picture 6" descr="Библус - Разные дни войны (комплект из 2 книг) (Константин Симонов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48"/>
          <a:stretch>
            <a:fillRect/>
          </a:stretch>
        </p:blipFill>
        <p:spPr bwMode="auto">
          <a:xfrm>
            <a:off x="6357950" y="0"/>
            <a:ext cx="2368413" cy="3078958"/>
          </a:xfrm>
          <a:prstGeom prst="rect">
            <a:avLst/>
          </a:prstGeom>
          <a:noFill/>
        </p:spPr>
      </p:pic>
      <p:pic>
        <p:nvPicPr>
          <p:cNvPr id="41992" name="Picture 8" descr="Живые и мертвые. В 3 томах (комплект из 4 книг) - Константин Симонов* БукРивер - читайте бумажные книги бесплатно. Поменять, по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20" y="1638264"/>
            <a:ext cx="4286280" cy="52197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1302654">
            <a:off x="214282" y="1000108"/>
            <a:ext cx="4572000" cy="34163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Жди меня, и я вернусь,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Всем смертям назло.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Кто не ждал меня, тот пусть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Скажет: - Повезло.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Не понять, не ждавшим им,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Как среди огня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Ожиданием своим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Ты спасла меня.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Как я выжил, будем знать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Только мы с тобой,-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Просто ты умела ждать,</a:t>
            </a:r>
            <a:b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Как никто другой.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1988" name="Picture 4" descr="Книга &quot;100 суток войны&quot; Константин Симонов - купить книгу ISBN 5-88590-990-3 с доставкой по почте в интернет-магазине OZON.ru"/>
          <p:cNvPicPr>
            <a:picLocks noChangeAspect="1" noChangeArrowheads="1"/>
          </p:cNvPicPr>
          <p:nvPr/>
        </p:nvPicPr>
        <p:blipFill>
          <a:blip r:embed="rId5"/>
          <a:srcRect l="18000" r="18999"/>
          <a:stretch>
            <a:fillRect/>
          </a:stretch>
        </p:blipFill>
        <p:spPr bwMode="auto">
          <a:xfrm rot="21120845">
            <a:off x="3166136" y="1281982"/>
            <a:ext cx="2250313" cy="3571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 rot="390150">
            <a:off x="3863596" y="3772136"/>
            <a:ext cx="4110491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Ты помнишь, Алеша, дороги Смоленщины,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Как шли бесконечные, злые дожди,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Как кринки несли нам усталые женщины,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Прижав, как детей, от дождя их к груди,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 Как слезы они вытирали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украдкою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Как вслед нам шептали:- Господь вас спаси!-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И снова себя называли солдатками,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Как встарь повелось на великой Руси.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929066"/>
            <a:ext cx="902375" cy="11430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1398038">
            <a:off x="245638" y="5274602"/>
            <a:ext cx="4500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Всю жизнь любил он рисовать войну.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Беззвездной ночью наскочив на мину,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Он вместе с кораблем пошел ко дну,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Не дописав последнюю картину.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993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нига Его батальон /Аудио Скачать книгу"/>
          <p:cNvPicPr>
            <a:picLocks noChangeAspect="1" noChangeArrowheads="1"/>
          </p:cNvPicPr>
          <p:nvPr/>
        </p:nvPicPr>
        <p:blipFill>
          <a:blip r:embed="rId2"/>
          <a:srcRect l="13909" t="10121" b="14980"/>
          <a:stretch>
            <a:fillRect/>
          </a:stretch>
        </p:blipFill>
        <p:spPr bwMode="auto">
          <a:xfrm>
            <a:off x="357158" y="3714752"/>
            <a:ext cx="2210609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1071570" cy="1357322"/>
          </a:xfrm>
          <a:prstGeom prst="rect">
            <a:avLst/>
          </a:prstGeom>
          <a:noFill/>
        </p:spPr>
      </p:pic>
      <p:pic>
        <p:nvPicPr>
          <p:cNvPr id="31746" name="Picture 2" descr="Брестская крепость / С.С. Смирнов &quot; TerraLib - С книгой по жизни"/>
          <p:cNvPicPr>
            <a:picLocks noChangeAspect="1" noChangeArrowheads="1"/>
          </p:cNvPicPr>
          <p:nvPr/>
        </p:nvPicPr>
        <p:blipFill>
          <a:blip r:embed="rId5"/>
          <a:srcRect l="6895" t="24883"/>
          <a:stretch>
            <a:fillRect/>
          </a:stretch>
        </p:blipFill>
        <p:spPr bwMode="auto">
          <a:xfrm>
            <a:off x="142844" y="1142984"/>
            <a:ext cx="1928858" cy="2372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7000924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Книга «Брестская крепость»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– часть истории.   Автор проделал колоссальную работу, по крупицам собирая мозаичную картину великой битвы, которую в течение многих дней вела горстка защитников с многократно превосходящими силами противника. 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Без книги С. С. Смирнова наша память о Великой Отечественной войне, о народном характере и о самой крепости была бы неполной. 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«Брестская крепость»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– литературный памятник одному из самых драматических и значительных событий военной истории ХХ века.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286388"/>
            <a:ext cx="68580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  В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книге Л. Соболева  «Батальон четверых» </a:t>
            </a:r>
            <a:r>
              <a:rPr lang="ru-RU" dirty="0" smtClean="0">
                <a:latin typeface="Arial Black" pitchFamily="34" charset="0"/>
              </a:rPr>
              <a:t>нет ничего выдуманного. Все рассказы - правда о мужестве советских военных моряков, об их верности Родине.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9" name="Picture 11" descr="http://slon.gr/news/thumbs/66527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3975678" cy="2286016"/>
          </a:xfrm>
          <a:prstGeom prst="rect">
            <a:avLst/>
          </a:prstGeom>
          <a:noFill/>
        </p:spPr>
      </p:pic>
      <p:pic>
        <p:nvPicPr>
          <p:cNvPr id="48135" name="Picture 7" descr="http://detlit.ru/images/sized/images/uploads/Images/63/VbVO_Alekseev_Leningrad-620x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714620"/>
            <a:ext cx="2557318" cy="399271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48131" name="Picture 3" descr="http://j.livelib.ru/boocover/1000104908/l/4c95/Ot_Moskvy_do_Berlina_Rasskazy_o_Velikoj_Otechestvennoj_vojne_dlya_detej.jpg"/>
          <p:cNvPicPr>
            <a:picLocks noChangeAspect="1" noChangeArrowheads="1"/>
          </p:cNvPicPr>
          <p:nvPr/>
        </p:nvPicPr>
        <p:blipFill>
          <a:blip r:embed="rId5"/>
          <a:srcRect b="5940"/>
          <a:stretch>
            <a:fillRect/>
          </a:stretch>
        </p:blipFill>
        <p:spPr bwMode="auto">
          <a:xfrm>
            <a:off x="142844" y="1071546"/>
            <a:ext cx="1928826" cy="27485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571736" y="1357298"/>
            <a:ext cx="6286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Каждый рассказ – ещё один штрих войны.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Ещё одна боль.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 Ещё одна радость наших военных успехов.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 Ещё один поклон победителям.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 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857760"/>
            <a:ext cx="628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Книга о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ВЕЛИКОМ ПОДВИГЕ </a:t>
            </a:r>
            <a:r>
              <a:rPr lang="ru-RU" dirty="0" smtClean="0">
                <a:latin typeface="Arial Black" pitchFamily="34" charset="0"/>
              </a:rPr>
              <a:t>жителей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ВЕЛИКОГО ГОРОДА! </a:t>
            </a:r>
            <a:r>
              <a:rPr lang="ru-RU" dirty="0" smtClean="0">
                <a:latin typeface="Arial Black" pitchFamily="34" charset="0"/>
              </a:rPr>
              <a:t>Здесь есть истории о Тане Савичевой, о «неустрашимом» ленинградском трамвае, о «Дороге жизни», о плачевном и таком бесценном куске блокадного хлеба, о солдатах, не давших врагу стереть Ленинград с лица земли.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" name="Picture 12" descr="01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57694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48130" name="Picture 2" descr="В получившем широкую известность романе И. Стаднюк показывает усилия - 28 Февраля 2014 - Blog - Coll-isk"/>
          <p:cNvPicPr>
            <a:picLocks noChangeAspect="1" noChangeArrowheads="1"/>
          </p:cNvPicPr>
          <p:nvPr/>
        </p:nvPicPr>
        <p:blipFill>
          <a:blip r:embed="rId3"/>
          <a:srcRect b="5645"/>
          <a:stretch>
            <a:fillRect/>
          </a:stretch>
        </p:blipFill>
        <p:spPr bwMode="auto">
          <a:xfrm>
            <a:off x="7000892" y="214290"/>
            <a:ext cx="1905000" cy="27860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357298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Роман  И. Стаднюка "Война"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- широкое эпическое полотно, воссоздающее картины народной жизни в предвоенное время и в первые дни Великой Отечественной войны.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8132" name="Picture 4" descr="Истории, связанные с книгой Василий Тёркин"/>
          <p:cNvPicPr>
            <a:picLocks noChangeAspect="1" noChangeArrowheads="1"/>
          </p:cNvPicPr>
          <p:nvPr/>
        </p:nvPicPr>
        <p:blipFill>
          <a:blip r:embed="rId4"/>
          <a:srcRect l="3030" t="2158" r="3030" b="9354"/>
          <a:stretch>
            <a:fillRect/>
          </a:stretch>
        </p:blipFill>
        <p:spPr bwMode="auto">
          <a:xfrm>
            <a:off x="6357950" y="3143248"/>
            <a:ext cx="2571768" cy="34013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8134" name="Picture 6" descr="&quot;Вот стихи а все понятно, все на русском языке&quot;, так не без - страница 10"/>
          <p:cNvPicPr>
            <a:picLocks noChangeAspect="1" noChangeArrowheads="1"/>
          </p:cNvPicPr>
          <p:nvPr/>
        </p:nvPicPr>
        <p:blipFill>
          <a:blip r:embed="rId5"/>
          <a:srcRect l="17949" t="15160"/>
          <a:stretch>
            <a:fillRect/>
          </a:stretch>
        </p:blipFill>
        <p:spPr bwMode="auto">
          <a:xfrm>
            <a:off x="4572000" y="2714620"/>
            <a:ext cx="2286016" cy="34106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 rot="21132255">
            <a:off x="131177" y="3801226"/>
            <a:ext cx="45880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Я знаю, никакой моей вины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 В том, что другие не пришли с войны,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В том, что они - кто старше, кто моложе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 Остались там, и не о том же речь,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 Что я их мог, но не сумел сберечь,-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rPr>
              <a:t> Речь не о том, но все же, все же, все же...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286388"/>
            <a:ext cx="146635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1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sp>
        <p:nvSpPr>
          <p:cNvPr id="47108" name="AutoShape 4" descr="Молодая гвардия pdf, doc 10,73Мб Скачать жур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Молодая гвардия pdf, doc 10,73Мб Скачать жур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2" name="Picture 8" descr="Молодая гвардия (Александр Фадеев) Книга fb2. Скачать бесплатно. Русская про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8604"/>
            <a:ext cx="2740095" cy="40719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57158" y="1214422"/>
            <a:ext cx="56436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«Пусть эта книга будет твоим верным товарищем. Герои ее - твои сверстники. Если бы они жили сейчас, они были бы твоими друзьями. Береги эту книгу, пусть она будет всегда с тобой. Она поможет тебе вырасти настоящим гражданином нашей великой Родины». </a:t>
            </a:r>
          </a:p>
        </p:txBody>
      </p:sp>
      <p:pic>
        <p:nvPicPr>
          <p:cNvPr id="47115" name="Picture 11" descr="Виртуальная выставка литературы &quot;ЛЕНИНГАД. БЛОКАДА. ПОДВИГ&quot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1928794" cy="27780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3108" y="3500438"/>
            <a:ext cx="678661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Роман А. Чаковского "Блокада" </a:t>
            </a:r>
            <a:r>
              <a:rPr lang="ru-RU" dirty="0" smtClean="0">
                <a:latin typeface="Arial Black" pitchFamily="34" charset="0"/>
              </a:rPr>
              <a:t>посвящен подвигу советских людей в Великой Отечественной войне. Роман-эпопея повествует о событиях, предшествовавших началу войны, и о первых месяцах героического сопротивления на подступах к Ленинграду,  и о наиболее напряженном периоде в войне - осени 1941 года. Заключительная книга романа-эпопеи "Блокада", рассказывает о создании Ладожской ледовой Дороги жизни, о прорыве блокады зимой 1943 года.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14351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45060" name="Picture 4" descr="Они сражались за Родину - Михаил Шолохов БукРивер - читайте бумажные книги бесплатно. Поменять, подарить или получить в подар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660066" cy="4143404"/>
          </a:xfrm>
          <a:prstGeom prst="rect">
            <a:avLst/>
          </a:prstGeom>
          <a:noFill/>
        </p:spPr>
      </p:pic>
      <p:sp>
        <p:nvSpPr>
          <p:cNvPr id="45062" name="AutoShape 6" descr="Скачать &quot;Архив материалов&quot; с Скачать бесплатно аудиокнигу без смс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Скачать &quot;Архив материалов&quot; с Скачать бесплатно аудиокнигу без смс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DataLife Engine Версия для печати Михаил Шолохов - Судьба чело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2913549" cy="37147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4214818"/>
            <a:ext cx="650085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«Судьба человека»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И любовь, и смерть, и боль, и разлука, и теплота душевная,  без которой не жить ни одному,  даже самому закаленному бедами сердцу,  и покой, и надежды на завтра, и тоска по вчерашнему... Все это есть на этих страницах, все это - судьба поколения.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0" y="5500678"/>
            <a:ext cx="1071570" cy="135732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1214422"/>
            <a:ext cx="592935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"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Они сражались за Родину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"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- произведение на все времена.  Хочется, чтобы о войне вспоминали не только 9 Мая или 22 июня... 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1142984"/>
            <a:ext cx="6429388" cy="25853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Светлана Алексиевич однажды сказала: </a:t>
            </a:r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«Человек беспамятный способен породить только зло и ничего другого, кроме зла». </a:t>
            </a:r>
          </a:p>
          <a:p>
            <a:endParaRPr lang="ru-RU" i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«</a:t>
            </a:r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Последние свидетели</a:t>
            </a:r>
            <a:r>
              <a:rPr lang="ru-RU" i="1" dirty="0" smtClean="0">
                <a:solidFill>
                  <a:srgbClr val="FFC000"/>
                </a:solidFill>
                <a:latin typeface="Arial Black" pitchFamily="34" charset="0"/>
              </a:rPr>
              <a:t>»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и есть книга памяти.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Эта книга оставит равнодушным только камень. Страшно, больно, тяжело! И начинаешь по-настоящему ценить то, что имеешь и то, что есть у наших детей!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000504"/>
            <a:ext cx="8572560" cy="286232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Книга «У войны не женское лицо» </a:t>
            </a:r>
            <a:r>
              <a:rPr lang="ru-RU" dirty="0" smtClean="0">
                <a:latin typeface="Arial Black" pitchFamily="34" charset="0"/>
              </a:rPr>
              <a:t>написана по рассказам реальных людей. Тех, кто воевал, тех, кто выжил в этой войне. С каждой главой, с каждой историей читатель начинает  мыслить по-другому. Трудно это объяснить... Все,  что нас окружает,  - это мелочи, это не  важно. Важно другое! Видеть своих детей счастливыми, слышать их смех. Видеть солнце, небо,  мирное небо! 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Мы почему-то перестали думать о войне, перестали ее бояться, а ведь раньше у каждого самая главная мечта была: «Чтобы не было войны!»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7111" name="Picture 7" descr="http://library.khai.edu/pages/may9/images/books10003.jpg"/>
          <p:cNvPicPr>
            <a:picLocks noChangeAspect="1" noChangeArrowheads="1"/>
          </p:cNvPicPr>
          <p:nvPr/>
        </p:nvPicPr>
        <p:blipFill>
          <a:blip r:embed="rId3"/>
          <a:srcRect t="4425" b="13716"/>
          <a:stretch>
            <a:fillRect/>
          </a:stretch>
        </p:blipFill>
        <p:spPr bwMode="auto">
          <a:xfrm>
            <a:off x="142844" y="1214422"/>
            <a:ext cx="2247900" cy="264320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0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http://bookz.ru/pics/1000083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2428892" cy="38862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285860"/>
            <a:ext cx="542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Роман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«Прокляты и убиты»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нужно читать. Одна из тех книг, которая "забирает почву из под ног".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6089" name="Picture 9" descr="http://i.livelib.ru/boocover/1000737847/l/1e67/Grigorij_Baklanov__Naveki__devyatnadtsatiletnie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6072198" y="2143116"/>
            <a:ext cx="2928958" cy="38662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57158" y="2487573"/>
            <a:ext cx="6286544" cy="43704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Что может быть страшнее книг о войне? Наверное, только настоящая война.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Для последующих поколений навсегда останется загадкой, как могли они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- обычные семнадцатилетние, восемнадцатилетние,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ДЕВЯТНАДЦАТИЛЕТНИЕ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 мальчишки и девчонки жить и вести себя так мужественно во время чудовищной трагедии?..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Они ни в чем не провинились, они не заслуживали этого. Они хотели быть обычными подростками. 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Хотели влюбляться, дружить, ходить в школу, прогуливать уроки, целоваться украдкой, но война украла все их желания, война поделила их жизни на две части.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5286388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sp>
        <p:nvSpPr>
          <p:cNvPr id="45061" name="AutoShape 5" descr="data:image/jpeg;base64,/9j/4AAQSkZJRgABAQAAAQABAAD/2wCEAAkGBxQTEhUUExQWFhUWFxwXGRgYGRgXGBodHBocFxwYGBoYHCggHhwlHBcXITEhJSksLi4uGB8zODMsNygtLisBCgoKDg0OGxAQGywkICQsLCwsLCwsLCwsLCwsLCwsLCwsLCwsLCwsLCwsLCwsLCwsLCwsLCwsLCwsLCwsLCwsLP/AABEIAQ0AuwMBIgACEQEDEQH/xAAbAAADAQEBAQEAAAAAAAAAAAADBAUCBgEAB//EAEAQAAEDAwIEBAQEBQMCBQUAAAECAxEABCESMQVBUWETInGBkaGx8AYywdEUI0Lh8VJigiRyBzNDU9IVFqKjwv/EABoBAAMBAQEBAAAAAAAAAAAAAAIDBAEABQb/xAAqEQACAgICAQQCAgIDAQAAAAAAAQIRAyESMUEEEyJRMmEUcYHwI7HRBf/aAAwDAQACEQMRAD8AihsqISNzAHqcD51+zAFhhKEeZSUpQgROopTsBIkwkncDGSBJr8g4a8EvNKOyVoJ9AoE1+0O/lVgHBwcg42NZ5DfQFF+PIN9UeYAwSpJUNM8sZPKQOsfN8TklJSArMSohJAVpPm0/mBjygHcZ6fW75IGoJ1adSRsNuRzG/rB2r5bqYy35hKgkgknOkrSUAkk6uQnMGJoq/QJ7xJjx7daJH81sgEGRKk4IPMTGa/DlpjBwdjX7y2+kpBBgAZGxTGSCORHTlX4ddQpxSuSlE/EzQSDgrFTX0Vt11KepNM21mpf5YHaaFyS7DYqhNNsSKwtqCQRBG9M2iZIG9amqFyLFm4TB968u2ZIVnHyozKOlevJ8p3pd7OatCJFeEVqKA4lZadeCgEtLSnTElcqQlZmcBPiI+PajbS7EJWekV5NEtLVTqnNKlhLSEqPhsqfWSpWkAISZOxPtSDKXFM3DqVjSwqAFN6VOALSlZKSfIUpW2SM/migcldBKDY4K0aYb4K4FNodf8IvFCGf5M61qQlZnzYbSpYRqG5naKm3bLrbCX1rSkLSSlOiZUFrTpBnICEFalcgU4M1iyRfTO9th1V8BXp4Y/wCIw1qBU8yp2A3JQUJUpTUA+ZUhKfVW1fJsnE5fc8FCWmnHCWiVoU6VBLIQSCVDSSSYgDau9yP3/vR3ts0BWjQ3LRYaU94yC0FuJC0okL0aQgp8261KOOQSoyYrTnDXw0VlxP8A6AA0ZKn9PlHm/oCxnn8aL3I/Znts0RXk9z8aE9woseGrV+Zx1qJWSsNwPGIUo6dRGoJH+uZggA5olJNWjGnEhOCv0Ph344tkMthxa9YQkK8s+YJAMdczX57dJhJPSormcqnM+ntR1Y9s/Xk/+Idkk7uT1S3+s1gf+IlieTo9EaT8iK/H1qI5fpXlbQJ+s8U/G1su3dQ1rCloUAdIiVCJJ1Tz3rhUqkYIMdo/U1LsrJa8jCev7RvVq34XCfMon1EfKglOC7Gwx5HtE4Nkqyrv2roeBPDVBiIzmAOVSHLVOYmfvaqfB7dSVBSQjcDM/EdaVkaasBJplD8Q2Y/OnaYkdNxUuzXBpriXElO9APjOZ39hU4qiuxJ8dmzL7DwPamCvrXMG6CCJVvy3p214ugASqQcDr7CtcGYmNLaVEgHsYNK/xL38OWNDWgtFv/fqUsOl3XpnKgPJtgZxVyzvUOplBCs7cwe/vUrjDqEZUQmT6Z9KBS5PjJA8a2haxuFMqdIt2ylxbawjxlp8MtKUpIlI1KEqkjFacvbgtONFtkhxLyVH+oreX4i3ArTKROkaNvInOKmu8Qa5rAozNyhQ1JUCOoNE8ce6N39lhzjLyjqUw2VpWpbKvEVDJUkIjSBCwNIImM0kq4cLSGXGUONoDMAuRloqKjOk/wDmJWpKhyHOlGuLNA5cT8aL/wDVGv8A3E/GuWOP0C5SQzd8UuXMqbbDnhvo8RCvDjxyklWlKfzJ0qzMnVyrTd+4rxPGt0OoWGRoLqgUlhGhKisCVBXmkd/iG3vG1yUqBA3jlWE8Raz50mN+1asUfoznIKq6eLCmC03oUlY8qtIClO+KlxKQmBo/KE8xzpt/iz6lhRaRAcYWEBeAGNWlE6ealE6uwEUqLpATq1DSeZrw8QbJA1pztmi9uP0ZzkGdunXVJLqUjSpxUgzJcKYAEYCUpSkdhW5oDdyhR0hQJHLnTFEklpASbfZKCCtRE4HeO1V7XgSHUHUoDywBifXr85qNZOCehPuenTFXFIARg5wT6jnSMkmmWRSZxXEbQIWRyG3pWOH2niLjkMk9qqcQtQpUjckyCNvT9qscNsAkYGCcn9TTJ5lGP7CxYXOW+h/hnDwIkQBEDl2qhf2qVII2VBjltyrFy7ogxO2BTIR4iTOARud8/SvLbd8meg9aOX4ZZBQyYgkZ9ZqhxJ5AYjBUFQk5AEmMQd8mlbtqFkIUVdc4Hqfs0tcJJgTONzsB1A5V62KHKn4PIyfGT2LrFDd2NMOIxqAwSQPYAfH9qXdTII6it8ujXtFtbqrKytnGiE3F5LinYClIaABShGoYkKST79o+WpdpYN3SFf8AV3jpWXYEpQCVwnEDUQCqBnVBwBVN+3YveGWyw+hpyza0LC+QSgIUFAZE6EqBAM7c8Bdt/wCP4VapYUgO2xCFpWpKdIgo1Kk4EaV+k8xFECMfjF1KX7W5QkJNzblSwOZAQoE94XE9h0qay8piz/jRBuLh4ssrUArwkJ1BSkg41EoUJ9PcX4n4mi4uEhk6mbdrwUK5KOApQ7YA9qrcKtGr3haLfxUNP2q1K8xwPMsyob6Cle42I7UNbs0T4G/cGw4i+guOXK3m2wttEuEgIyAhPIL6etMXLLFzxW0ZcCCsNRdhIASt5KCvQYwSCM9QYpKytXF8IKbZWp128UvUhfhkBPk16lFJSn+WnJjeq1zc2jnEPHdeQv8AgbZKllP/AKrqScpOxCCRjqtI5GtOAP8AHXxYX7xOlaLsNNDSkBoJW35UpiMCZmifi2+c8Xh9uCB46WS+NCPPrcbTny4GFzEb0h+IeKLueEtrcUNdzeHy48qQVpSn0GgZNUeOAK47aokaUIbzIjyB5z9BXHEj8f2rguLu4SgFkBLRWhSD4ZCE+VxKTqSSpXMcx1FXLu0aHEOGsrQnQzbFagcAEJ8qldYU2nfrSHFElpu/S8QF390lppvUCooDmnxCAcApPPoOorH44uB/HXZChCLFLQg/1OOoEDvpcUfauOoq8J/CwRxNzxAPBaKnmUnZZVCsdmyo++molrbF3hKAhI8S7vYSYzvqkneBoJPYGneA8ecfdu7h7ylmxKEidiRJUO6lIUfTSOVYubxNtwS2g/zlhwNgbpLmvUv1DalAd10RiN/jG3abPD2mY0JaUsKjKgQiFKPMnJ9SalkVQ/GUC8ZbBENWqE423UPoBSGqhYufZHtXNKpKfhmmb+6EeQnkOc71lq3SACd+tOcPskmVKKpiQk8htOfsVPklFbZVjg5OjFtagJGcmDq77jHSZo38cluSsQO30j9aBf8AEkIBG8csdedc+u6Lq9StuQrIYnk/LofkzLGqj2WBxXxFlRMDYCJMekxNUmVpWJBJHfb4bVzmsj8pgffSqlleHSPOSeiUJMf8uXvXoQjGKqjzckpSdtlMsdBPQAQkfvUu48yilOf9R/QUdd0oykEnrmfiobegoDDJzvAMEgYnp/etyz4xtHYYcppMfWzLGhIlQVP7x9KkKFPt3AB3AH0r6+YCiVIOoxJH643rzcc6dM9DLj+iSuzQoyUietGHBg4ZKQqtIqvw5coUJ8w6/KKdObirJ6JaEacREcqDcWaF5UkGmnEmTM786HBrrNqhJzhjRyUCiGxbMeUQnarH4d4Ii9uVMOOFKQ0VgJwVGQnJ5AFQON+1J/hThCXlspuQrUt8MBAUU4bQpb5VGSJ8NMjIM5rUmZdmOG8KZLhKkJyDNVnOA24QUhCQCR6UfhPC7F65u2v4QpRbJdIWLm5JPhr0ZSVwJgnc7VOYt2mLa0evUqeNxBCNa0JbZEanPIQVLOoKziCBE5oZQbdpnJ66F3ODMokBtMHpzrCOGMpIISARtXSr/CLI4mq2XrXbC2VcJTrWFCFJRp1pIUQDMZ5iZ582eDLQWbdSVfxbxQpIJUEsoUTAP+pRg6pkJCetGk/sW4s0/YNrIKkgkdaCrhepehltKllC1wZ8wSNSkoA3WQMCun4XwGzdun7KHPFbR5bnxF6itMBf8sHQACsQI5GeRqS7wkosrd9GsXrt0poKStYiC4iEgGBlMTHM0aMURRvh38O8tklKlJCSso2SopBU2epScTz+Ipuaa/EvBkWj7CGyoqU0VuqUpStaiQNcHaSFHHWlKxgT0z1h1DWdOsxiCcYGZOeY2FLcQulLjduPqZE+kcqT4hcpRgmT0HLuelR7i+UoBMkJGwn7+FJWO3ZRdHt2oDyhU53HrWGM/KfrQijaeoqtw+z2jnvVK0hfbPbDy+bpg+hx8KbcZbSfMDG8AJA67jJFDsVgLA5KTpP0plq6U3/LIkA4J5UakqFS7NF8qgAaAdhgH1HSnUMgRGDHKSamF4lQ2n41YsnACnVg9elRepk70UYfihdfDUqSgNkpMlJB694+PvTfDOG6UnVufiD1+NG4hjSExqnUNuWcmYoD16ZMTG3b2zUdzmqRRGlsRuLYyCBM5wJg9v8AFCYXGRvT1reBO4JjaNwetYvwVHXuFbmBIPrEwRVcW/xYp/kFCQ8kDZY+dYHCVf1Ee00vbulJmj/xajzrHGS/Ho3vsPwn/pr61cnylzwT6OeQf/kUn2qrYKQ5xwJbADdv4xgba1Sp1Xu47H/EVCu3FS25oLgacDikDBVpMp+YE9YNZ4RYOoSlwPKafIV4ikgEq1kKVIIO6gDRLJxXyB4/Rv8ADKz/AA3Fn+amCB6uF1X6pp/8cWKrhvhvgiUushlJAkArDcfJKj/wPSpaOEqbbW2h9aWlhPiNgCF6dpMTy2Bo6C+hBbYuloaMnQCMTvpVkpmeR69a1Zosxpo6i44kly84k62cW1l4QUP9RLizB7FAHqk19aLFw5wq+MaiFsuf9/hOAf8A7AsD/uFcI20tsLQ06ttDqdDqBBCwJEKkT/UrbrWhaqhKS4rShRU2ASNCiQSpMc5AM8qYmgHJHUcFaNvxS9ed8rbAdcUo9HFBSAO5TMelF4m/4XDbR/HilLhaTz8a4yF/8ELcPqU1zl9c3D4Cbi4W4kbJISkdirSBqI70B9p5wNJW+pQZADIhPkiIgAZ/KN52reSM5Fz8bH/r9A2bt20D4qP0IqXNOW1g4txTr7hcdVGomAYAgTpEDFGubAlRgJjHXpSJeohdGSg3s4i5dK1lRAE9PSlUp82RVAK8sxzz19PvvXiwCSB0we339aqvwdYqGZx74rorZJDYPOKDwi1G56Vvij8eUYwZoJO3RqdbJTK/OI5fvVNb0JmUqMxsZn41CShRPlByfvc1UtbVWVKiQMAcvXvRTkkdGHJh7ZKie5M/oO1UXEyfv1pYeXSe396acClKBAgYjuOUVFJ2ymUaWvBXt1IUkIUkZ3xHz/ahcV4ehCm9Oygr5RTnD+Hg5UTU7jrnmSmfyT89vpSY/lSBjbBI4Q7MggJ5HnHpVa0/D6FJ861Y5A7fc0Jl4lKT2oN9xHQ2UJ/Mr5Ci5ZJOkc0iIrE869Qc1mvoqw0daditOXsCkbg6UE84mpyCTlRPMetTuCk7N2WFqWcmgkkbYr7h1pONcT8Z5g9u9afaUjyryeR6j96BS+VGShqzQCVCSPN1ryKAF5E0UuaRO9URJ5bPUtkmBv8AT76V0VtwvQkSBKhvJn5bUt+H7Lz6lQY8xE8z26RVe5WSrG33io8+Vt8UNjClYANBIgYpFy8CSQqZ9vUfKKpq2xv8qhXIAUQskq56dval4km3ZsnRzb1jpUEiTPKt39oUhKgO3v8AZ+VWjbAKB6iKfVZCBjYz+o+cVXL1XFpnLDdkkNqACQIO3+aRetidR3JMD9a7GzsMyobifrih3NiJGNhJ5VM/XpyobH03x2ck1Z6AOsZ586cYtydX1j3qlcW5nAGfpXq2YTpA3FG/Ucgo46ZEUidsx9Kq8LuQAQoHSP1+/nXwt+YEqOPvvQb4FCTsPvlXc1P4mtUU08QSBDax2EaiPQCkDblR1TqzJkQSeu9TuGplxI6STAztV8vaR5USfkPeuyf8b4rYEFe3oVcuNAzk8h+p6CpbiySSTk1q7eKjmPbaghNVY1q32LdLo2FVpKaFtW2rhMyPMfl862UtaOTAcUeOw5Z75H+KW4YuSMAR337gVrii5JIESMdK94cwqJjbn7zmh6gNhG5UWG7JwqlsIMjZQ+vP3o9y+VMDUMggCd989+2aJwp6Rk5qe+skr/ODGZUCI3jHv1qKLbnT8DJw0Jq3olsgLdSicDKvbMUu64AROewo3DEFRCogExjptVvUWRqNnVcJSlKSonJ7iYHI86Oq6E74A5iM9ucUmtkiADHw/wD6rKvETkJH/cTqPskYFQ8bYbYa6uykeXBOxV+if3qP4pH9IPc5J55r15RJkkk96zVeOCSESmy6i3HPcU7ZJye4/WhNmQCOdUrNvSMjrynFeLlnemepFJKwrbQIFLus7wfMRtjb0qDf/iF9pwpUhAjpMEdQZqLfcUU474k6Y/LnI9x3n41Vh/8Amyu30InmSR1gYyO4yOwwKXum/Mfv2qInjzwjzjH+1P7Vftb0KQHVwkkSTgDcjn1ihzemyYdv+tHQypntqxEqI/xUu/sSsklOM4qkrjbUpSFSVHcbD1rPG7nw2yeZ2qfG8sci1t9FEXGS2cg6CFAIJCjgR3/ert5aqKAmdgJ6T9zXPNPEOBUwZ33iecU5xHiylmEylI26nua9nJhyOUVHx5JFkhs8dYCd1SegoEzQdVbSuqI4357EykvB47ZleywB0M0IMrbGRH+4ZB++lHQujXDutOjr8j1oZclrwdB7KFpw5p9ohZ2yVbR37e9J2jYTqSDqSDg7Ejr8KEGUpwJI7nc9aZEEEHmKkl/eizFHYDVpMgwR1xWrriJcEAbch6bAmImmOH2KVmSJA65ps2ASuRA2Mcsff0pfOCe+0HOLkQ3OGOQSUkKXgHeB09TXQ2fDQgaN4AMHrz9sVVtrtB3EVtywBygiOhz8OYoZ+pb1JUI4V0TgkLxyHYb896y5qTndPPqPStXJCDmUE9f32UKnXl2T5ZEcyDINNgr6Ey12AeUTJoIXTDaCowATP3vtWLi1WlRBTt0zymqIzS0xDVnVtsGfvnuPjUj8S8QcCggYGkHHP1rHHeKSNA1BSSMgxiNsVEculFISTITtO4HSenap/SejbayTX+/ZblzJXFHj76lYUZilYopIoUEmACTXsKMYoktyZpBO1UHeI6mQ0dwRB/2gHB9DU6a8oZwjOr8bOTaGrDT4iNWBqHKedV+OJLq1BOwIzIjb7PvSXAwNZBTKowRBjqZ29+VU71JmIhIG8c+3PPzryvU5F76a7SLMMPh/ZBetggZIJ7bD5ZNJqMmKb4kzpiT51bp/0jlPelWk16OD5R5Mnz0nSNJRFbitpFeKNNb+hB8CK8Bgj1+uP1r4Vl8eU/fOkTQyL2FQSSexJP0ppLfk1fKlLJ3USDzH0p6TpxtUWTs9HGko2HsHo2OeXejXlwtSMoKTyM8+lINpUFCBzrqWrbWnPPlUmVqDUmFyV0jmbRxQyQQRuQD2p5viRO0lX+2ZoPHraCmPKJgjlmKNwJQEjmI5VQ+MsfMklJqdDTXFVBULBycSkj60V63bd2hKuop8MpUCFZHTlULjTRbyiQNx09I61PBKUvjpmSyfaMONKbMH2I2NOt2TawFLJ1EZz0x07V9bOB5vzc/lSjb2kQeVOUm9PtAzxVtdEi4XqUonmZpc1ZZfafIStOlZxKRg/wB/Wl3+DkGNQxvv8RXow9VCPwmuL+v/AA54JS3HZNSgkgASeldTwnggS2STDigRO+nH+PhUWxdDLpSqCZA1HYdTnnTl7+JD5ktjsFfGTUnrJZ8zUMS13Y/DCEFyk9guJ2LaAG2xrcIyck/DlQbfgTqhPlT2OT8v3pW04gpCtW874k+1NXfGHU5OkA/lGJ9SNx7iua9RH4Ra/tgt4pbd6KVoylgESNR3J+mNhSF/xYJkNbn+rcnv/io97xBbp8xkD4UmTRYvRW+eTbAln8RDqcO5yepoFveHUTCSP9wmsKc+lYZxy/U/Cr3VUI8l2zcbc8phpRwFSS2TyCgSSmeoNGHD3pUPCcJSYOlJVnf+kGobcn+k/L+9dv8AhbixCQVGSiEq/wByJ8p9Ukx6GkSk4K47N4/ZAetVpHmQpP8A3JUn6il1qxvOK/V0cTQetAfDCx5m0K6ylJPzqf8Alp/kFwpn5K25pUk/e9XUJAjNdM7wiycP/l6T1SSn5AxQHPwpAll4K6JX/wDJP7UOWUX5ofjyVdklpOQe9X7NcgelSHrJTZCXEEE7HdJ9FCqfDtsmoM0W0HzV6FOOtkpJjH9qXbtQEgo5gH+9dA60FAp5H3qXa2pQkpjY+0dayM2oV9AtJsG1dacTn+9Hvmg42RsY+FKXTJnFAadWjtHwpsVdSiKkqdEdl5TSjIlIMKE5Bz+1UCgL8wODkZ/tRmrVLiytSTPTbrnPrypV0pZJbDhAHIgGJ8361S3GT/Yccnh9FHhfBAhYUVFUdoAPX0r3inD1vEBtQjmJ95Pyx3qG7xFwz5iB0BgUG1vVNq1JOfr6138TO5e5KSvwF78EuMUN8YsyhpCnD/MMgiB+XkVR/UP2qU6ytKinSdXQZPXIHPtVbi92XWkOqAB1lOPSfb09Kkm6UlROpQUrJPM96p9M8nDdXv8A7FZePIXc1eh+FDPrNEcdJJJkk8zkmgKVFVk9nqhHPNDW5Tlhwhx8FSIA6qVE+kCTTjH4QcJ/mLSmf9OpavhAA9zS5ZoLTZvFsBwGwS4rW6D4STsDBUek9K6jxWCfIUNiIhGnV7qFRbywU2A15gjeTz5cjRLPh5KSskpHLlP9qnklJ8mw19G73hUAqQZHTn8qHwV3Q6nouUH/AJYHzinuEP6F6J1AmB2pTjdvodJTifN6HtWp+An9HQsLJGd+dbk0KxVq1Hkcj3836034dKaOsVkisi5UntTam+1KvtULSN5DSOLhQ0uAKSetaAAjSfL94qKtFGs7iDB2NKeFLaO5HTsKkbUlxBPmSR3B+/jRbS4xHSh3hmPvtSYY6kw5P4izqoEVlpE718tBO9axsSPSnRhFANN7ZtCY3oTtmhRJKAZ5kJJ6dKWvuKJQIGT8hQLPig0DVM5+polj+jfbZzzjShkpIHcECtWFrrOojyDfOmT0GM+3xqwokYGx5HahuoJA2AGAAIHXaKbP1cpRroBRoS4pcBMNpQmPzwRiTjnkmBvUt2XFEiAYHl6gdP2q1d2QUSpfpv8AtQGrVCTIBnuazHkjGOuzXsiKt3TskwPv3pR9envXUKWASnnvSly22VILqNSZzmCYG1Ojnbe0LcbE+C3RSEKAP6Y3rt7e+SpKSkyVYg9aiWbSHjP5UgkBIxA5AAbVfsuGNo8yRnrJP1oZyj57GJS8H3E7VSm5wVfe1TEsXJRpKBAG+x+Z39q6RChWy6kUpSpUbW7OKatnEOJ1pIyPvFP8dt9QBPpXQrINI8Vals9Rn4UXMxiXA1YA6CPgSPppqwZ9K53gz3mI/wBx+YH/AMTXRhyil2Yj3RS9w3imPFoVy+IoGaSX8Uo+vA5Gi3D4zSLtxNHD6Oq2No4mptMjnj0rCeLOZVq3xsKQ1SlY7SPbNI+LneY771ygnaKMnSZZveKq5GJ+8dKli6VPU0utZUZM/WnmLYJyaKoxRmGEsj+kjSGCck0RYVONq8S7EA8wVegmBRgqlytdluNY5q42G4e+lac5UMEc/X0oviiJgR61ziEqKgE79astkf1k+vfvQZ8KhLTPJjKwd3fxugEcuVAvbsJyiCCYHpj3BrbwBBSFIM9THvURaqZhxRkDJ0em4VqKvjv+tNW61GFkBWSNJmOXpyVvSjDRWtKRjUQJ9TEntXYs8LYI0oUYB3Jkk81f3p2Vxjo2K8kY8OWlPiN56gbj94+NdXwtRLSZySM0Bm10GAQUnEculNsDSI70iU7Qzjs2rBoRBJpvWKHzoE6CuwYBG29YeV16U0Y5kVJ4pfoSMnHTrXNcjPBJslDxVx1B9pI/UV0La65pT38wLO6sR2OAPp8KqNXGM0c/sFIfcepS4uRS1xccqm3NzmhSs2jd0/k0i44a8edoGqadFGpNuh20Vv8A9pqYgeYgU0lyG19T5R74pVJ+VHFdsOTVJMbYcG3yMRM700jzeX/UY/f5TUpCiST7COtUG/KlSucaR6q3rnDdm/yH7fH/AAeKflaj7D0GKO25ilWrYjc/CvSkjASaXLjJ6G4/cxpJjti2EtlZ3V9OVTrm4Kp5D73qpbErSUn8pwOqelTXbPSfOqB23P7CtxuPNufZDJOlQkRQlKqgHUAKGnBETjUO+amkGqoy5XoW1R8pwyIMEZEVUsnykSlW/wBf3qOT8q8LhSZSSPTn6isyQ5Bwkl2dUzxlQic043xrUelcxa3YX5VYPyP7URSgDzqVxp1Q/XZ16OJJjJ+der4kI/Xt2FcmHidhHrmtoSSckmh9tLZtvpFu54kZhJCuhwfpyqUQFr/mKI7/AEHanbThpVtAFY4lYobG5M710ZK6Rji6M3jUCSpOMCYmPrWUXcwevP6/v71JLNEt/LInuPXn8vpTPbqOwXK3aH3HcmgqM0Er+dZU7QJBpHjqvpWW0V4gajRbpQQmOZo/0UY4KK5sVuF5A6Zr22bneYobSJVJ+/v9KcUQBj0+/amfolUeTc30FaEDVGBt3ooGEj/T5j3JzWrNaTAP5RmOvSmVtgEwIB/xWZGo6D9Onkkv0YbrSkTXya3FSnpd9onNXJQSRzEUJ24UZE4PKsuUM1VxV2eLbMmsxW4rbSU8yR3ouVAuNipFBUIOar/wYjf9aw5ZCDmuWaJnEkrwRVzh9oXDUNSa6Hhj5TEYkY6Vme60HjfhlZngQic+uPpTDVgkchjrWm+JJCRKuXvSV1xkHCfjUaUpFN0O3t4ECEmoFw+VnO1Dcc1fmVNZLaadGKgKlPkCuDzpIKOqemaorQn7FLFOaemmgHaBIXy7/wCK90TivpmiJdCRJ35DmaB/odip9hQQ2mTSSnCfMrc/LsK+UScq3+lYWuthE3LnvS/wgjP5h+tHWuT2FKsmM95oyTRvsVGXxoKgSQOpqqmkLFGSfb4/ZqiDU2eW6PS9DCo8vs9Far1IrRqdMvcLIq6FNFXWNHKrz5sGa+NbU2cYMdYrChXHG2XyO46UZ94KTpSYJ68+1Kivazgm7BsVdTmKb4e5gjpBA+P9qy95jO1BTIVijl8kdF0ymodTWGEKdVpbBPflQbZhTrgRufvMV3Vhw9LQhIj61HmyrDrtsq589RVIiW34c/8AcWfROPnTf/2+0BsT3JNWHXUoHmIA+ZqQ/wAQnCUk+v7CpVlyz8nVGIlecPCfyk+k1NWiMb+u/wARVJ11ZBkD4Uk53q3C31JgT4+BNaQe331pVxqDO81VCJHKk32Y22NPMixRZJ2oRHemXWZ2yRuOdKE79vrtWoVJbCBUkDpTCRQWNqMDW+Qukei4IwKZt7uZqcB1NMW4oMkUbhzzUqTLDLwO1MJNS0pximmHBpEn7mpJQXg9fF6mXUhFSa1bhM+b+1eoTvXrrIgd6sfR46TbpFIBJ2IyKypqZGCDyO1S/C08z7YqjYL1JBO9RTi47TKZYWnUtEl5uCR0rArbqpJPU/rQwKuXRG+z6KwRRgmvSjI9f1it6OL34atwhCnSMnA+/vaqovSEzuo9aTWYCEDAAAoiUSd4ivIkucnJlK0qAOgqJKjJ7nbtXqGT0pxDQrU863n4R3H7FVWxIyaQubU9zVNayaA6MGihJxZjSZDKik1tSZHrXl5ms265EdKuu0BF7piNwCMjBFYOlwCcK607dJxNTdOT2MU1HSWjTciZ5Vla8+n+K2g7+tBbMqJol9ipbCN/WitnpX0VoChexa0x1pytraJM0BnFOMDyip5Kuj0sT5Rq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3" name="AutoShape 7" descr="data:image/jpeg;base64,/9j/4AAQSkZJRgABAQAAAQABAAD/2wCEAAkGBxQTEhUUExQWFhUWFxwXGRgYGRgXGBodHBocFxwYGBoYHCggHhwlHBcXITEhJSksLi4uGB8zODMsNygtLisBCgoKDg0OGxAQGywkICQsLCwsLCwsLCwsLCwsLCwsLCwsLCwsLCwsLCwsLCwsLCwsLCwsLCwsLCwsLCwsLCwsLP/AABEIAQ0AuwMBIgACEQEDEQH/xAAbAAADAQEBAQEAAAAAAAAAAAADBAUCBgEAB//EAEAQAAEDAwIEBAQEBQMCBQUAAAECAxEABCESMQVBUWETInGBkaGx8AYywdEUI0Lh8VJigiRyBzNDU9IVFqKjwv/EABoBAAMBAQEBAAAAAAAAAAAAAAIDBAEABQb/xAAqEQACAgICAQQCAgIDAQAAAAAAAQIRAyESMUEEEyJRMmEUcYHwI7HRBf/aAAwDAQACEQMRAD8AihsqISNzAHqcD51+zAFhhKEeZSUpQgROopTsBIkwkncDGSBJr8g4a8EvNKOyVoJ9AoE1+0O/lVgHBwcg42NZ5DfQFF+PIN9UeYAwSpJUNM8sZPKQOsfN8TklJSArMSohJAVpPm0/mBjygHcZ6fW75IGoJ1adSRsNuRzG/rB2r5bqYy35hKgkgknOkrSUAkk6uQnMGJoq/QJ7xJjx7daJH81sgEGRKk4IPMTGa/DlpjBwdjX7y2+kpBBgAZGxTGSCORHTlX4ddQpxSuSlE/EzQSDgrFTX0Vt11KepNM21mpf5YHaaFyS7DYqhNNsSKwtqCQRBG9M2iZIG9amqFyLFm4TB968u2ZIVnHyozKOlevJ8p3pd7OatCJFeEVqKA4lZadeCgEtLSnTElcqQlZmcBPiI+PajbS7EJWekV5NEtLVTqnNKlhLSEqPhsqfWSpWkAISZOxPtSDKXFM3DqVjSwqAFN6VOALSlZKSfIUpW2SM/migcldBKDY4K0aYb4K4FNodf8IvFCGf5M61qQlZnzYbSpYRqG5naKm3bLrbCX1rSkLSSlOiZUFrTpBnICEFalcgU4M1iyRfTO9th1V8BXp4Y/wCIw1qBU8yp2A3JQUJUpTUA+ZUhKfVW1fJsnE5fc8FCWmnHCWiVoU6VBLIQSCVDSSSYgDau9yP3/vR3ts0BWjQ3LRYaU94yC0FuJC0okL0aQgp8261KOOQSoyYrTnDXw0VlxP8A6AA0ZKn9PlHm/oCxnn8aL3I/Znts0RXk9z8aE9woseGrV+Zx1qJWSsNwPGIUo6dRGoJH+uZggA5olJNWjGnEhOCv0Ph344tkMthxa9YQkK8s+YJAMdczX57dJhJPSormcqnM+ntR1Y9s/Xk/+Idkk7uT1S3+s1gf+IlieTo9EaT8iK/H1qI5fpXlbQJ+s8U/G1su3dQ1rCloUAdIiVCJJ1Tz3rhUqkYIMdo/U1LsrJa8jCev7RvVq34XCfMon1EfKglOC7Gwx5HtE4Nkqyrv2roeBPDVBiIzmAOVSHLVOYmfvaqfB7dSVBSQjcDM/EdaVkaasBJplD8Q2Y/OnaYkdNxUuzXBpriXElO9APjOZ39hU4qiuxJ8dmzL7DwPamCvrXMG6CCJVvy3p214ugASqQcDr7CtcGYmNLaVEgHsYNK/xL38OWNDWgtFv/fqUsOl3XpnKgPJtgZxVyzvUOplBCs7cwe/vUrjDqEZUQmT6Z9KBS5PjJA8a2haxuFMqdIt2ylxbawjxlp8MtKUpIlI1KEqkjFacvbgtONFtkhxLyVH+oreX4i3ArTKROkaNvInOKmu8Qa5rAozNyhQ1JUCOoNE8ce6N39lhzjLyjqUw2VpWpbKvEVDJUkIjSBCwNIImM0kq4cLSGXGUONoDMAuRloqKjOk/wDmJWpKhyHOlGuLNA5cT8aL/wDVGv8A3E/GuWOP0C5SQzd8UuXMqbbDnhvo8RCvDjxyklWlKfzJ0qzMnVyrTd+4rxPGt0OoWGRoLqgUlhGhKisCVBXmkd/iG3vG1yUqBA3jlWE8Raz50mN+1asUfoznIKq6eLCmC03oUlY8qtIClO+KlxKQmBo/KE8xzpt/iz6lhRaRAcYWEBeAGNWlE6ealE6uwEUqLpATq1DSeZrw8QbJA1pztmi9uP0ZzkGdunXVJLqUjSpxUgzJcKYAEYCUpSkdhW5oDdyhR0hQJHLnTFEklpASbfZKCCtRE4HeO1V7XgSHUHUoDywBifXr85qNZOCehPuenTFXFIARg5wT6jnSMkmmWRSZxXEbQIWRyG3pWOH2niLjkMk9qqcQtQpUjckyCNvT9qscNsAkYGCcn9TTJ5lGP7CxYXOW+h/hnDwIkQBEDl2qhf2qVII2VBjltyrFy7ogxO2BTIR4iTOARud8/SvLbd8meg9aOX4ZZBQyYgkZ9ZqhxJ5AYjBUFQk5AEmMQd8mlbtqFkIUVdc4Hqfs0tcJJgTONzsB1A5V62KHKn4PIyfGT2LrFDd2NMOIxqAwSQPYAfH9qXdTII6it8ujXtFtbqrKytnGiE3F5LinYClIaABShGoYkKST79o+WpdpYN3SFf8AV3jpWXYEpQCVwnEDUQCqBnVBwBVN+3YveGWyw+hpyza0LC+QSgIUFAZE6EqBAM7c8Bdt/wCP4VapYUgO2xCFpWpKdIgo1Kk4EaV+k8xFECMfjF1KX7W5QkJNzblSwOZAQoE94XE9h0qay8piz/jRBuLh4ssrUArwkJ1BSkg41EoUJ9PcX4n4mi4uEhk6mbdrwUK5KOApQ7YA9qrcKtGr3haLfxUNP2q1K8xwPMsyob6Cle42I7UNbs0T4G/cGw4i+guOXK3m2wttEuEgIyAhPIL6etMXLLFzxW0ZcCCsNRdhIASt5KCvQYwSCM9QYpKytXF8IKbZWp128UvUhfhkBPk16lFJSn+WnJjeq1zc2jnEPHdeQv8AgbZKllP/AKrqScpOxCCRjqtI5GtOAP8AHXxYX7xOlaLsNNDSkBoJW35UpiMCZmifi2+c8Xh9uCB46WS+NCPPrcbTny4GFzEb0h+IeKLueEtrcUNdzeHy48qQVpSn0GgZNUeOAK47aokaUIbzIjyB5z9BXHEj8f2rguLu4SgFkBLRWhSD4ZCE+VxKTqSSpXMcx1FXLu0aHEOGsrQnQzbFagcAEJ8qldYU2nfrSHFElpu/S8QF390lppvUCooDmnxCAcApPPoOorH44uB/HXZChCLFLQg/1OOoEDvpcUfauOoq8J/CwRxNzxAPBaKnmUnZZVCsdmyo++molrbF3hKAhI8S7vYSYzvqkneBoJPYGneA8ecfdu7h7ylmxKEidiRJUO6lIUfTSOVYubxNtwS2g/zlhwNgbpLmvUv1DalAd10RiN/jG3abPD2mY0JaUsKjKgQiFKPMnJ9SalkVQ/GUC8ZbBENWqE423UPoBSGqhYufZHtXNKpKfhmmb+6EeQnkOc71lq3SACd+tOcPskmVKKpiQk8htOfsVPklFbZVjg5OjFtagJGcmDq77jHSZo38cluSsQO30j9aBf8AEkIBG8csdedc+u6Lq9StuQrIYnk/LofkzLGqj2WBxXxFlRMDYCJMekxNUmVpWJBJHfb4bVzmsj8pgffSqlleHSPOSeiUJMf8uXvXoQjGKqjzckpSdtlMsdBPQAQkfvUu48yilOf9R/QUdd0oykEnrmfiobegoDDJzvAMEgYnp/etyz4xtHYYcppMfWzLGhIlQVP7x9KkKFPt3AB3AH0r6+YCiVIOoxJH643rzcc6dM9DLj+iSuzQoyUietGHBg4ZKQqtIqvw5coUJ8w6/KKdObirJ6JaEacREcqDcWaF5UkGmnEmTM786HBrrNqhJzhjRyUCiGxbMeUQnarH4d4Ii9uVMOOFKQ0VgJwVGQnJ5AFQON+1J/hThCXlspuQrUt8MBAUU4bQpb5VGSJ8NMjIM5rUmZdmOG8KZLhKkJyDNVnOA24QUhCQCR6UfhPC7F65u2v4QpRbJdIWLm5JPhr0ZSVwJgnc7VOYt2mLa0evUqeNxBCNa0JbZEanPIQVLOoKziCBE5oZQbdpnJ66F3ODMokBtMHpzrCOGMpIISARtXSr/CLI4mq2XrXbC2VcJTrWFCFJRp1pIUQDMZ5iZ582eDLQWbdSVfxbxQpIJUEsoUTAP+pRg6pkJCetGk/sW4s0/YNrIKkgkdaCrhepehltKllC1wZ8wSNSkoA3WQMCun4XwGzdun7KHPFbR5bnxF6itMBf8sHQACsQI5GeRqS7wkosrd9GsXrt0poKStYiC4iEgGBlMTHM0aMURRvh38O8tklKlJCSso2SopBU2epScTz+Ipuaa/EvBkWj7CGyoqU0VuqUpStaiQNcHaSFHHWlKxgT0z1h1DWdOsxiCcYGZOeY2FLcQulLjduPqZE+kcqT4hcpRgmT0HLuelR7i+UoBMkJGwn7+FJWO3ZRdHt2oDyhU53HrWGM/KfrQijaeoqtw+z2jnvVK0hfbPbDy+bpg+hx8KbcZbSfMDG8AJA67jJFDsVgLA5KTpP0plq6U3/LIkA4J5UakqFS7NF8qgAaAdhgH1HSnUMgRGDHKSamF4lQ2n41YsnACnVg9elRepk70UYfihdfDUqSgNkpMlJB694+PvTfDOG6UnVufiD1+NG4hjSExqnUNuWcmYoD16ZMTG3b2zUdzmqRRGlsRuLYyCBM5wJg9v8AFCYXGRvT1reBO4JjaNwetYvwVHXuFbmBIPrEwRVcW/xYp/kFCQ8kDZY+dYHCVf1Ee00vbulJmj/xajzrHGS/Ho3vsPwn/pr61cnylzwT6OeQf/kUn2qrYKQ5xwJbADdv4xgba1Sp1Xu47H/EVCu3FS25oLgacDikDBVpMp+YE9YNZ4RYOoSlwPKafIV4ikgEq1kKVIIO6gDRLJxXyB4/Rv8ADKz/AA3Fn+amCB6uF1X6pp/8cWKrhvhvgiUushlJAkArDcfJKj/wPSpaOEqbbW2h9aWlhPiNgCF6dpMTy2Bo6C+hBbYuloaMnQCMTvpVkpmeR69a1Zosxpo6i44kly84k62cW1l4QUP9RLizB7FAHqk19aLFw5wq+MaiFsuf9/hOAf8A7AsD/uFcI20tsLQ06ttDqdDqBBCwJEKkT/UrbrWhaqhKS4rShRU2ASNCiQSpMc5AM8qYmgHJHUcFaNvxS9ed8rbAdcUo9HFBSAO5TMelF4m/4XDbR/HilLhaTz8a4yF/8ELcPqU1zl9c3D4Cbi4W4kbJISkdirSBqI70B9p5wNJW+pQZADIhPkiIgAZ/KN52reSM5Fz8bH/r9A2bt20D4qP0IqXNOW1g4txTr7hcdVGomAYAgTpEDFGubAlRgJjHXpSJeohdGSg3s4i5dK1lRAE9PSlUp82RVAK8sxzz19PvvXiwCSB0we339aqvwdYqGZx74rorZJDYPOKDwi1G56Vvij8eUYwZoJO3RqdbJTK/OI5fvVNb0JmUqMxsZn41CShRPlByfvc1UtbVWVKiQMAcvXvRTkkdGHJh7ZKie5M/oO1UXEyfv1pYeXSe396acClKBAgYjuOUVFJ2ymUaWvBXt1IUkIUkZ3xHz/ahcV4ehCm9Oygr5RTnD+Hg5UTU7jrnmSmfyT89vpSY/lSBjbBI4Q7MggJ5HnHpVa0/D6FJ861Y5A7fc0Jl4lKT2oN9xHQ2UJ/Mr5Ci5ZJOkc0iIrE869Qc1mvoqw0daditOXsCkbg6UE84mpyCTlRPMetTuCk7N2WFqWcmgkkbYr7h1pONcT8Z5g9u9afaUjyryeR6j96BS+VGShqzQCVCSPN1ryKAF5E0UuaRO9URJ5bPUtkmBv8AT76V0VtwvQkSBKhvJn5bUt+H7Lz6lQY8xE8z26RVe5WSrG33io8+Vt8UNjClYANBIgYpFy8CSQqZ9vUfKKpq2xv8qhXIAUQskq56dval4km3ZsnRzb1jpUEiTPKt39oUhKgO3v8AZ+VWjbAKB6iKfVZCBjYz+o+cVXL1XFpnLDdkkNqACQIO3+aRetidR3JMD9a7GzsMyobifrih3NiJGNhJ5VM/XpyobH03x2ck1Z6AOsZ586cYtydX1j3qlcW5nAGfpXq2YTpA3FG/Ucgo46ZEUidsx9Kq8LuQAQoHSP1+/nXwt+YEqOPvvQb4FCTsPvlXc1P4mtUU08QSBDax2EaiPQCkDblR1TqzJkQSeu9TuGplxI6STAztV8vaR5USfkPeuyf8b4rYEFe3oVcuNAzk8h+p6CpbiySSTk1q7eKjmPbaghNVY1q32LdLo2FVpKaFtW2rhMyPMfl862UtaOTAcUeOw5Z75H+KW4YuSMAR337gVrii5JIESMdK94cwqJjbn7zmh6gNhG5UWG7JwqlsIMjZQ+vP3o9y+VMDUMggCd989+2aJwp6Rk5qe+skr/ODGZUCI3jHv1qKLbnT8DJw0Jq3olsgLdSicDKvbMUu64AROewo3DEFRCogExjptVvUWRqNnVcJSlKSonJ7iYHI86Oq6E74A5iM9ucUmtkiADHw/wD6rKvETkJH/cTqPskYFQ8bYbYa6uykeXBOxV+if3qP4pH9IPc5J55r15RJkkk96zVeOCSESmy6i3HPcU7ZJye4/WhNmQCOdUrNvSMjrynFeLlnemepFJKwrbQIFLus7wfMRtjb0qDf/iF9pwpUhAjpMEdQZqLfcUU474k6Y/LnI9x3n41Vh/8Amyu30InmSR1gYyO4yOwwKXum/Mfv2qInjzwjzjH+1P7Vftb0KQHVwkkSTgDcjn1ihzemyYdv+tHQypntqxEqI/xUu/sSsklOM4qkrjbUpSFSVHcbD1rPG7nw2yeZ2qfG8sci1t9FEXGS2cg6CFAIJCjgR3/ert5aqKAmdgJ6T9zXPNPEOBUwZ33iecU5xHiylmEylI26nua9nJhyOUVHx5JFkhs8dYCd1SegoEzQdVbSuqI4357EykvB47ZleywB0M0IMrbGRH+4ZB++lHQujXDutOjr8j1oZclrwdB7KFpw5p9ohZ2yVbR37e9J2jYTqSDqSDg7Ejr8KEGUpwJI7nc9aZEEEHmKkl/eizFHYDVpMgwR1xWrriJcEAbch6bAmImmOH2KVmSJA65ps2ASuRA2Mcsff0pfOCe+0HOLkQ3OGOQSUkKXgHeB09TXQ2fDQgaN4AMHrz9sVVtrtB3EVtywBygiOhz8OYoZ+pb1JUI4V0TgkLxyHYb896y5qTndPPqPStXJCDmUE9f32UKnXl2T5ZEcyDINNgr6Ey12AeUTJoIXTDaCowATP3vtWLi1WlRBTt0zymqIzS0xDVnVtsGfvnuPjUj8S8QcCggYGkHHP1rHHeKSNA1BSSMgxiNsVEculFISTITtO4HSenap/SejbayTX+/ZblzJXFHj76lYUZilYopIoUEmACTXsKMYoktyZpBO1UHeI6mQ0dwRB/2gHB9DU6a8oZwjOr8bOTaGrDT4iNWBqHKedV+OJLq1BOwIzIjb7PvSXAwNZBTKowRBjqZ29+VU71JmIhIG8c+3PPzryvU5F76a7SLMMPh/ZBetggZIJ7bD5ZNJqMmKb4kzpiT51bp/0jlPelWk16OD5R5Mnz0nSNJRFbitpFeKNNb+hB8CK8Bgj1+uP1r4Vl8eU/fOkTQyL2FQSSexJP0ppLfk1fKlLJ3USDzH0p6TpxtUWTs9HGko2HsHo2OeXejXlwtSMoKTyM8+lINpUFCBzrqWrbWnPPlUmVqDUmFyV0jmbRxQyQQRuQD2p5viRO0lX+2ZoPHraCmPKJgjlmKNwJQEjmI5VQ+MsfMklJqdDTXFVBULBycSkj60V63bd2hKuop8MpUCFZHTlULjTRbyiQNx09I61PBKUvjpmSyfaMONKbMH2I2NOt2TawFLJ1EZz0x07V9bOB5vzc/lSjb2kQeVOUm9PtAzxVtdEi4XqUonmZpc1ZZfafIStOlZxKRg/wB/Wl3+DkGNQxvv8RXow9VCPwmuL+v/AA54JS3HZNSgkgASeldTwnggS2STDigRO+nH+PhUWxdDLpSqCZA1HYdTnnTl7+JD5ktjsFfGTUnrJZ8zUMS13Y/DCEFyk9guJ2LaAG2xrcIyck/DlQbfgTqhPlT2OT8v3pW04gpCtW874k+1NXfGHU5OkA/lGJ9SNx7iua9RH4Ra/tgt4pbd6KVoylgESNR3J+mNhSF/xYJkNbn+rcnv/io97xBbp8xkD4UmTRYvRW+eTbAln8RDqcO5yepoFveHUTCSP9wmsKc+lYZxy/U/Cr3VUI8l2zcbc8phpRwFSS2TyCgSSmeoNGHD3pUPCcJSYOlJVnf+kGobcn+k/L+9dv8AhbixCQVGSiEq/wByJ8p9Ukx6GkSk4K47N4/ZAetVpHmQpP8A3JUn6il1qxvOK/V0cTQetAfDCx5m0K6ylJPzqf8Alp/kFwpn5K25pUk/e9XUJAjNdM7wiycP/l6T1SSn5AxQHPwpAll4K6JX/wDJP7UOWUX5ofjyVdklpOQe9X7NcgelSHrJTZCXEEE7HdJ9FCqfDtsmoM0W0HzV6FOOtkpJjH9qXbtQEgo5gH+9dA60FAp5H3qXa2pQkpjY+0dayM2oV9AtJsG1dacTn+9Hvmg42RsY+FKXTJnFAadWjtHwpsVdSiKkqdEdl5TSjIlIMKE5Bz+1UCgL8wODkZ/tRmrVLiytSTPTbrnPrypV0pZJbDhAHIgGJ8361S3GT/Yccnh9FHhfBAhYUVFUdoAPX0r3inD1vEBtQjmJ95Pyx3qG7xFwz5iB0BgUG1vVNq1JOfr6138TO5e5KSvwF78EuMUN8YsyhpCnD/MMgiB+XkVR/UP2qU6ytKinSdXQZPXIHPtVbi92XWkOqAB1lOPSfb09Kkm6UlROpQUrJPM96p9M8nDdXv8A7FZePIXc1eh+FDPrNEcdJJJkk8zkmgKVFVk9nqhHPNDW5Tlhwhx8FSIA6qVE+kCTTjH4QcJ/mLSmf9OpavhAA9zS5ZoLTZvFsBwGwS4rW6D4STsDBUek9K6jxWCfIUNiIhGnV7qFRbywU2A15gjeTz5cjRLPh5KSskpHLlP9qnklJ8mw19G73hUAqQZHTn8qHwV3Q6nouUH/AJYHzinuEP6F6J1AmB2pTjdvodJTifN6HtWp+An9HQsLJGd+dbk0KxVq1Hkcj3836034dKaOsVkisi5UntTam+1KvtULSN5DSOLhQ0uAKSetaAAjSfL94qKtFGs7iDB2NKeFLaO5HTsKkbUlxBPmSR3B+/jRbS4xHSh3hmPvtSYY6kw5P4izqoEVlpE718tBO9axsSPSnRhFANN7ZtCY3oTtmhRJKAZ5kJJ6dKWvuKJQIGT8hQLPig0DVM5+polj+jfbZzzjShkpIHcECtWFrrOojyDfOmT0GM+3xqwokYGx5HahuoJA2AGAAIHXaKbP1cpRroBRoS4pcBMNpQmPzwRiTjnkmBvUt2XFEiAYHl6gdP2q1d2QUSpfpv8AtQGrVCTIBnuazHkjGOuzXsiKt3TskwPv3pR9envXUKWASnnvSly22VILqNSZzmCYG1Ojnbe0LcbE+C3RSEKAP6Y3rt7e+SpKSkyVYg9aiWbSHjP5UgkBIxA5AAbVfsuGNo8yRnrJP1oZyj57GJS8H3E7VSm5wVfe1TEsXJRpKBAG+x+Z39q6RChWy6kUpSpUbW7OKatnEOJ1pIyPvFP8dt9QBPpXQrINI8Vals9Rn4UXMxiXA1YA6CPgSPppqwZ9K53gz3mI/wBx+YH/AMTXRhyil2Yj3RS9w3imPFoVy+IoGaSX8Uo+vA5Gi3D4zSLtxNHD6Oq2No4mptMjnj0rCeLOZVq3xsKQ1SlY7SPbNI+LneY771ygnaKMnSZZveKq5GJ+8dKli6VPU0utZUZM/WnmLYJyaKoxRmGEsj+kjSGCck0RYVONq8S7EA8wVegmBRgqlytdluNY5q42G4e+lac5UMEc/X0oviiJgR61ziEqKgE79astkf1k+vfvQZ8KhLTPJjKwd3fxugEcuVAvbsJyiCCYHpj3BrbwBBSFIM9THvURaqZhxRkDJ0em4VqKvjv+tNW61GFkBWSNJmOXpyVvSjDRWtKRjUQJ9TEntXYs8LYI0oUYB3Jkk81f3p2Vxjo2K8kY8OWlPiN56gbj94+NdXwtRLSZySM0Bm10GAQUnEculNsDSI70iU7Qzjs2rBoRBJpvWKHzoE6CuwYBG29YeV16U0Y5kVJ4pfoSMnHTrXNcjPBJslDxVx1B9pI/UV0La65pT38wLO6sR2OAPp8KqNXGM0c/sFIfcepS4uRS1xccqm3NzmhSs2jd0/k0i44a8edoGqadFGpNuh20Vv8A9pqYgeYgU0lyG19T5R74pVJ+VHFdsOTVJMbYcG3yMRM700jzeX/UY/f5TUpCiST7COtUG/KlSucaR6q3rnDdm/yH7fH/AAeKflaj7D0GKO25ilWrYjc/CvSkjASaXLjJ6G4/cxpJjti2EtlZ3V9OVTrm4Kp5D73qpbErSUn8pwOqelTXbPSfOqB23P7CtxuPNufZDJOlQkRQlKqgHUAKGnBETjUO+amkGqoy5XoW1R8pwyIMEZEVUsnykSlW/wBf3qOT8q8LhSZSSPTn6isyQ5Bwkl2dUzxlQic043xrUelcxa3YX5VYPyP7URSgDzqVxp1Q/XZ16OJJjJ+der4kI/Xt2FcmHidhHrmtoSSckmh9tLZtvpFu54kZhJCuhwfpyqUQFr/mKI7/AEHanbThpVtAFY4lYobG5M710ZK6Rji6M3jUCSpOMCYmPrWUXcwevP6/v71JLNEt/LInuPXn8vpTPbqOwXK3aH3HcmgqM0Er+dZU7QJBpHjqvpWW0V4gajRbpQQmOZo/0UY4KK5sVuF5A6Zr22bneYobSJVJ+/v9KcUQBj0+/amfolUeTc30FaEDVGBt3ooGEj/T5j3JzWrNaTAP5RmOvSmVtgEwIB/xWZGo6D9Onkkv0YbrSkTXya3FSnpd9onNXJQSRzEUJ24UZE4PKsuUM1VxV2eLbMmsxW4rbSU8yR3ouVAuNipFBUIOar/wYjf9aw5ZCDmuWaJnEkrwRVzh9oXDUNSa6Hhj5TEYkY6Vme60HjfhlZngQic+uPpTDVgkchjrWm+JJCRKuXvSV1xkHCfjUaUpFN0O3t4ECEmoFw+VnO1Dcc1fmVNZLaadGKgKlPkCuDzpIKOqemaorQn7FLFOaemmgHaBIXy7/wCK90TivpmiJdCRJ35DmaB/odip9hQQ2mTSSnCfMrc/LsK+UScq3+lYWuthE3LnvS/wgjP5h+tHWuT2FKsmM95oyTRvsVGXxoKgSQOpqqmkLFGSfb4/ZqiDU2eW6PS9DCo8vs9Far1IrRqdMvcLIq6FNFXWNHKrz5sGa+NbU2cYMdYrChXHG2XyO46UZ94KTpSYJ68+1Kivazgm7BsVdTmKb4e5gjpBA+P9qy95jO1BTIVijl8kdF0ymodTWGEKdVpbBPflQbZhTrgRufvMV3Vhw9LQhIj61HmyrDrtsq589RVIiW34c/8AcWfROPnTf/2+0BsT3JNWHXUoHmIA+ZqQ/wAQnCUk+v7CpVlyz8nVGIlecPCfyk+k1NWiMb+u/wARVJ11ZBkD4Uk53q3C31JgT4+BNaQe331pVxqDO81VCJHKk32Y22NPMixRZJ2oRHemXWZ2yRuOdKE79vrtWoVJbCBUkDpTCRQWNqMDW+Qukei4IwKZt7uZqcB1NMW4oMkUbhzzUqTLDLwO1MJNS0pximmHBpEn7mpJQXg9fF6mXUhFSa1bhM+b+1eoTvXrrIgd6sfR46TbpFIBJ2IyKypqZGCDyO1S/C08z7YqjYL1JBO9RTi47TKZYWnUtEl5uCR0rArbqpJPU/rQwKuXRG+z6KwRRgmvSjI9f1it6OL34atwhCnSMnA+/vaqovSEzuo9aTWYCEDAAAoiUSd4ivIkucnJlK0qAOgqJKjJ7nbtXqGT0pxDQrU863n4R3H7FVWxIyaQubU9zVNayaA6MGihJxZjSZDKik1tSZHrXl5ms265EdKuu0BF7piNwCMjBFYOlwCcK607dJxNTdOT2MU1HSWjTciZ5Vla8+n+K2g7+tBbMqJol9ipbCN/WitnpX0VoChexa0x1pytraJM0BnFOMDyip5Kuj0sT5Rq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5" name="AutoShape 9" descr="data:image/jpeg;base64,/9j/4AAQSkZJRgABAQAAAQABAAD/2wCEAAkGBxQTEhUUExQWFhUWFxwXGRgYGRgXGBodHBocFxwYGBoYHCggHhwlHBcXITEhJSksLi4uGB8zODMsNygtLisBCgoKDg0OGxAQGywkICQsLCwsLCwsLCwsLCwsLCwsLCwsLCwsLCwsLCwsLCwsLCwsLCwsLCwsLCwsLCwsLCwsLP/AABEIAQ0AuwMBIgACEQEDEQH/xAAbAAADAQEBAQEAAAAAAAAAAAADBAUCBgEAB//EAEAQAAEDAwIEBAQEBQMCBQUAAAECAxEABCESMQVBUWETInGBkaGx8AYywdEUI0Lh8VJigiRyBzNDU9IVFqKjwv/EABoBAAMBAQEBAAAAAAAAAAAAAAIDBAEABQb/xAAqEQACAgICAQQCAgIDAQAAAAAAAQIRAyESMUEEEyJRMmEUcYHwI7HRBf/aAAwDAQACEQMRAD8AihsqISNzAHqcD51+zAFhhKEeZSUpQgROopTsBIkwkncDGSBJr8g4a8EvNKOyVoJ9AoE1+0O/lVgHBwcg42NZ5DfQFF+PIN9UeYAwSpJUNM8sZPKQOsfN8TklJSArMSohJAVpPm0/mBjygHcZ6fW75IGoJ1adSRsNuRzG/rB2r5bqYy35hKgkgknOkrSUAkk6uQnMGJoq/QJ7xJjx7daJH81sgEGRKk4IPMTGa/DlpjBwdjX7y2+kpBBgAZGxTGSCORHTlX4ddQpxSuSlE/EzQSDgrFTX0Vt11KepNM21mpf5YHaaFyS7DYqhNNsSKwtqCQRBG9M2iZIG9amqFyLFm4TB968u2ZIVnHyozKOlevJ8p3pd7OatCJFeEVqKA4lZadeCgEtLSnTElcqQlZmcBPiI+PajbS7EJWekV5NEtLVTqnNKlhLSEqPhsqfWSpWkAISZOxPtSDKXFM3DqVjSwqAFN6VOALSlZKSfIUpW2SM/migcldBKDY4K0aYb4K4FNodf8IvFCGf5M61qQlZnzYbSpYRqG5naKm3bLrbCX1rSkLSSlOiZUFrTpBnICEFalcgU4M1iyRfTO9th1V8BXp4Y/wCIw1qBU8yp2A3JQUJUpTUA+ZUhKfVW1fJsnE5fc8FCWmnHCWiVoU6VBLIQSCVDSSSYgDau9yP3/vR3ts0BWjQ3LRYaU94yC0FuJC0okL0aQgp8261KOOQSoyYrTnDXw0VlxP8A6AA0ZKn9PlHm/oCxnn8aL3I/Znts0RXk9z8aE9woseGrV+Zx1qJWSsNwPGIUo6dRGoJH+uZggA5olJNWjGnEhOCv0Ph344tkMthxa9YQkK8s+YJAMdczX57dJhJPSormcqnM+ntR1Y9s/Xk/+Idkk7uT1S3+s1gf+IlieTo9EaT8iK/H1qI5fpXlbQJ+s8U/G1su3dQ1rCloUAdIiVCJJ1Tz3rhUqkYIMdo/U1LsrJa8jCev7RvVq34XCfMon1EfKglOC7Gwx5HtE4Nkqyrv2roeBPDVBiIzmAOVSHLVOYmfvaqfB7dSVBSQjcDM/EdaVkaasBJplD8Q2Y/OnaYkdNxUuzXBpriXElO9APjOZ39hU4qiuxJ8dmzL7DwPamCvrXMG6CCJVvy3p214ugASqQcDr7CtcGYmNLaVEgHsYNK/xL38OWNDWgtFv/fqUsOl3XpnKgPJtgZxVyzvUOplBCs7cwe/vUrjDqEZUQmT6Z9KBS5PjJA8a2haxuFMqdIt2ylxbawjxlp8MtKUpIlI1KEqkjFacvbgtONFtkhxLyVH+oreX4i3ArTKROkaNvInOKmu8Qa5rAozNyhQ1JUCOoNE8ce6N39lhzjLyjqUw2VpWpbKvEVDJUkIjSBCwNIImM0kq4cLSGXGUONoDMAuRloqKjOk/wDmJWpKhyHOlGuLNA5cT8aL/wDVGv8A3E/GuWOP0C5SQzd8UuXMqbbDnhvo8RCvDjxyklWlKfzJ0qzMnVyrTd+4rxPGt0OoWGRoLqgUlhGhKisCVBXmkd/iG3vG1yUqBA3jlWE8Raz50mN+1asUfoznIKq6eLCmC03oUlY8qtIClO+KlxKQmBo/KE8xzpt/iz6lhRaRAcYWEBeAGNWlE6ealE6uwEUqLpATq1DSeZrw8QbJA1pztmi9uP0ZzkGdunXVJLqUjSpxUgzJcKYAEYCUpSkdhW5oDdyhR0hQJHLnTFEklpASbfZKCCtRE4HeO1V7XgSHUHUoDywBifXr85qNZOCehPuenTFXFIARg5wT6jnSMkmmWRSZxXEbQIWRyG3pWOH2niLjkMk9qqcQtQpUjckyCNvT9qscNsAkYGCcn9TTJ5lGP7CxYXOW+h/hnDwIkQBEDl2qhf2qVII2VBjltyrFy7ogxO2BTIR4iTOARud8/SvLbd8meg9aOX4ZZBQyYgkZ9ZqhxJ5AYjBUFQk5AEmMQd8mlbtqFkIUVdc4Hqfs0tcJJgTONzsB1A5V62KHKn4PIyfGT2LrFDd2NMOIxqAwSQPYAfH9qXdTII6it8ujXtFtbqrKytnGiE3F5LinYClIaABShGoYkKST79o+WpdpYN3SFf8AV3jpWXYEpQCVwnEDUQCqBnVBwBVN+3YveGWyw+hpyza0LC+QSgIUFAZE6EqBAM7c8Bdt/wCP4VapYUgO2xCFpWpKdIgo1Kk4EaV+k8xFECMfjF1KX7W5QkJNzblSwOZAQoE94XE9h0qay8piz/jRBuLh4ssrUArwkJ1BSkg41EoUJ9PcX4n4mi4uEhk6mbdrwUK5KOApQ7YA9qrcKtGr3haLfxUNP2q1K8xwPMsyob6Cle42I7UNbs0T4G/cGw4i+guOXK3m2wttEuEgIyAhPIL6etMXLLFzxW0ZcCCsNRdhIASt5KCvQYwSCM9QYpKytXF8IKbZWp128UvUhfhkBPk16lFJSn+WnJjeq1zc2jnEPHdeQv8AgbZKllP/AKrqScpOxCCRjqtI5GtOAP8AHXxYX7xOlaLsNNDSkBoJW35UpiMCZmifi2+c8Xh9uCB46WS+NCPPrcbTny4GFzEb0h+IeKLueEtrcUNdzeHy48qQVpSn0GgZNUeOAK47aokaUIbzIjyB5z9BXHEj8f2rguLu4SgFkBLRWhSD4ZCE+VxKTqSSpXMcx1FXLu0aHEOGsrQnQzbFagcAEJ8qldYU2nfrSHFElpu/S8QF390lppvUCooDmnxCAcApPPoOorH44uB/HXZChCLFLQg/1OOoEDvpcUfauOoq8J/CwRxNzxAPBaKnmUnZZVCsdmyo++molrbF3hKAhI8S7vYSYzvqkneBoJPYGneA8ecfdu7h7ylmxKEidiRJUO6lIUfTSOVYubxNtwS2g/zlhwNgbpLmvUv1DalAd10RiN/jG3abPD2mY0JaUsKjKgQiFKPMnJ9SalkVQ/GUC8ZbBENWqE423UPoBSGqhYufZHtXNKpKfhmmb+6EeQnkOc71lq3SACd+tOcPskmVKKpiQk8htOfsVPklFbZVjg5OjFtagJGcmDq77jHSZo38cluSsQO30j9aBf8AEkIBG8csdedc+u6Lq9StuQrIYnk/LofkzLGqj2WBxXxFlRMDYCJMekxNUmVpWJBJHfb4bVzmsj8pgffSqlleHSPOSeiUJMf8uXvXoQjGKqjzckpSdtlMsdBPQAQkfvUu48yilOf9R/QUdd0oykEnrmfiobegoDDJzvAMEgYnp/etyz4xtHYYcppMfWzLGhIlQVP7x9KkKFPt3AB3AH0r6+YCiVIOoxJH643rzcc6dM9DLj+iSuzQoyUietGHBg4ZKQqtIqvw5coUJ8w6/KKdObirJ6JaEacREcqDcWaF5UkGmnEmTM786HBrrNqhJzhjRyUCiGxbMeUQnarH4d4Ii9uVMOOFKQ0VgJwVGQnJ5AFQON+1J/hThCXlspuQrUt8MBAUU4bQpb5VGSJ8NMjIM5rUmZdmOG8KZLhKkJyDNVnOA24QUhCQCR6UfhPC7F65u2v4QpRbJdIWLm5JPhr0ZSVwJgnc7VOYt2mLa0evUqeNxBCNa0JbZEanPIQVLOoKziCBE5oZQbdpnJ66F3ODMokBtMHpzrCOGMpIISARtXSr/CLI4mq2XrXbC2VcJTrWFCFJRp1pIUQDMZ5iZ582eDLQWbdSVfxbxQpIJUEsoUTAP+pRg6pkJCetGk/sW4s0/YNrIKkgkdaCrhepehltKllC1wZ8wSNSkoA3WQMCun4XwGzdun7KHPFbR5bnxF6itMBf8sHQACsQI5GeRqS7wkosrd9GsXrt0poKStYiC4iEgGBlMTHM0aMURRvh38O8tklKlJCSso2SopBU2epScTz+Ipuaa/EvBkWj7CGyoqU0VuqUpStaiQNcHaSFHHWlKxgT0z1h1DWdOsxiCcYGZOeY2FLcQulLjduPqZE+kcqT4hcpRgmT0HLuelR7i+UoBMkJGwn7+FJWO3ZRdHt2oDyhU53HrWGM/KfrQijaeoqtw+z2jnvVK0hfbPbDy+bpg+hx8KbcZbSfMDG8AJA67jJFDsVgLA5KTpP0plq6U3/LIkA4J5UakqFS7NF8qgAaAdhgH1HSnUMgRGDHKSamF4lQ2n41YsnACnVg9elRepk70UYfihdfDUqSgNkpMlJB694+PvTfDOG6UnVufiD1+NG4hjSExqnUNuWcmYoD16ZMTG3b2zUdzmqRRGlsRuLYyCBM5wJg9v8AFCYXGRvT1reBO4JjaNwetYvwVHXuFbmBIPrEwRVcW/xYp/kFCQ8kDZY+dYHCVf1Ee00vbulJmj/xajzrHGS/Ho3vsPwn/pr61cnylzwT6OeQf/kUn2qrYKQ5xwJbADdv4xgba1Sp1Xu47H/EVCu3FS25oLgacDikDBVpMp+YE9YNZ4RYOoSlwPKafIV4ikgEq1kKVIIO6gDRLJxXyB4/Rv8ADKz/AA3Fn+amCB6uF1X6pp/8cWKrhvhvgiUushlJAkArDcfJKj/wPSpaOEqbbW2h9aWlhPiNgCF6dpMTy2Bo6C+hBbYuloaMnQCMTvpVkpmeR69a1Zosxpo6i44kly84k62cW1l4QUP9RLizB7FAHqk19aLFw5wq+MaiFsuf9/hOAf8A7AsD/uFcI20tsLQ06ttDqdDqBBCwJEKkT/UrbrWhaqhKS4rShRU2ASNCiQSpMc5AM8qYmgHJHUcFaNvxS9ed8rbAdcUo9HFBSAO5TMelF4m/4XDbR/HilLhaTz8a4yF/8ELcPqU1zl9c3D4Cbi4W4kbJISkdirSBqI70B9p5wNJW+pQZADIhPkiIgAZ/KN52reSM5Fz8bH/r9A2bt20D4qP0IqXNOW1g4txTr7hcdVGomAYAgTpEDFGubAlRgJjHXpSJeohdGSg3s4i5dK1lRAE9PSlUp82RVAK8sxzz19PvvXiwCSB0we339aqvwdYqGZx74rorZJDYPOKDwi1G56Vvij8eUYwZoJO3RqdbJTK/OI5fvVNb0JmUqMxsZn41CShRPlByfvc1UtbVWVKiQMAcvXvRTkkdGHJh7ZKie5M/oO1UXEyfv1pYeXSe396acClKBAgYjuOUVFJ2ymUaWvBXt1IUkIUkZ3xHz/ahcV4ehCm9Oygr5RTnD+Hg5UTU7jrnmSmfyT89vpSY/lSBjbBI4Q7MggJ5HnHpVa0/D6FJ861Y5A7fc0Jl4lKT2oN9xHQ2UJ/Mr5Ci5ZJOkc0iIrE869Qc1mvoqw0daditOXsCkbg6UE84mpyCTlRPMetTuCk7N2WFqWcmgkkbYr7h1pONcT8Z5g9u9afaUjyryeR6j96BS+VGShqzQCVCSPN1ryKAF5E0UuaRO9URJ5bPUtkmBv8AT76V0VtwvQkSBKhvJn5bUt+H7Lz6lQY8xE8z26RVe5WSrG33io8+Vt8UNjClYANBIgYpFy8CSQqZ9vUfKKpq2xv8qhXIAUQskq56dval4km3ZsnRzb1jpUEiTPKt39oUhKgO3v8AZ+VWjbAKB6iKfVZCBjYz+o+cVXL1XFpnLDdkkNqACQIO3+aRetidR3JMD9a7GzsMyobifrih3NiJGNhJ5VM/XpyobH03x2ck1Z6AOsZ586cYtydX1j3qlcW5nAGfpXq2YTpA3FG/Ucgo46ZEUidsx9Kq8LuQAQoHSP1+/nXwt+YEqOPvvQb4FCTsPvlXc1P4mtUU08QSBDax2EaiPQCkDblR1TqzJkQSeu9TuGplxI6STAztV8vaR5USfkPeuyf8b4rYEFe3oVcuNAzk8h+p6CpbiySSTk1q7eKjmPbaghNVY1q32LdLo2FVpKaFtW2rhMyPMfl862UtaOTAcUeOw5Z75H+KW4YuSMAR337gVrii5JIESMdK94cwqJjbn7zmh6gNhG5UWG7JwqlsIMjZQ+vP3o9y+VMDUMggCd989+2aJwp6Rk5qe+skr/ODGZUCI3jHv1qKLbnT8DJw0Jq3olsgLdSicDKvbMUu64AROewo3DEFRCogExjptVvUWRqNnVcJSlKSonJ7iYHI86Oq6E74A5iM9ucUmtkiADHw/wD6rKvETkJH/cTqPskYFQ8bYbYa6uykeXBOxV+if3qP4pH9IPc5J55r15RJkkk96zVeOCSESmy6i3HPcU7ZJye4/WhNmQCOdUrNvSMjrynFeLlnemepFJKwrbQIFLus7wfMRtjb0qDf/iF9pwpUhAjpMEdQZqLfcUU474k6Y/LnI9x3n41Vh/8Amyu30InmSR1gYyO4yOwwKXum/Mfv2qInjzwjzjH+1P7Vftb0KQHVwkkSTgDcjn1ihzemyYdv+tHQypntqxEqI/xUu/sSsklOM4qkrjbUpSFSVHcbD1rPG7nw2yeZ2qfG8sci1t9FEXGS2cg6CFAIJCjgR3/ert5aqKAmdgJ6T9zXPNPEOBUwZ33iecU5xHiylmEylI26nua9nJhyOUVHx5JFkhs8dYCd1SegoEzQdVbSuqI4357EykvB47ZleywB0M0IMrbGRH+4ZB++lHQujXDutOjr8j1oZclrwdB7KFpw5p9ohZ2yVbR37e9J2jYTqSDqSDg7Ejr8KEGUpwJI7nc9aZEEEHmKkl/eizFHYDVpMgwR1xWrriJcEAbch6bAmImmOH2KVmSJA65ps2ASuRA2Mcsff0pfOCe+0HOLkQ3OGOQSUkKXgHeB09TXQ2fDQgaN4AMHrz9sVVtrtB3EVtywBygiOhz8OYoZ+pb1JUI4V0TgkLxyHYb896y5qTndPPqPStXJCDmUE9f32UKnXl2T5ZEcyDINNgr6Ey12AeUTJoIXTDaCowATP3vtWLi1WlRBTt0zymqIzS0xDVnVtsGfvnuPjUj8S8QcCggYGkHHP1rHHeKSNA1BSSMgxiNsVEculFISTITtO4HSenap/SejbayTX+/ZblzJXFHj76lYUZilYopIoUEmACTXsKMYoktyZpBO1UHeI6mQ0dwRB/2gHB9DU6a8oZwjOr8bOTaGrDT4iNWBqHKedV+OJLq1BOwIzIjb7PvSXAwNZBTKowRBjqZ29+VU71JmIhIG8c+3PPzryvU5F76a7SLMMPh/ZBetggZIJ7bD5ZNJqMmKb4kzpiT51bp/0jlPelWk16OD5R5Mnz0nSNJRFbitpFeKNNb+hB8CK8Bgj1+uP1r4Vl8eU/fOkTQyL2FQSSexJP0ppLfk1fKlLJ3USDzH0p6TpxtUWTs9HGko2HsHo2OeXejXlwtSMoKTyM8+lINpUFCBzrqWrbWnPPlUmVqDUmFyV0jmbRxQyQQRuQD2p5viRO0lX+2ZoPHraCmPKJgjlmKNwJQEjmI5VQ+MsfMklJqdDTXFVBULBycSkj60V63bd2hKuop8MpUCFZHTlULjTRbyiQNx09I61PBKUvjpmSyfaMONKbMH2I2NOt2TawFLJ1EZz0x07V9bOB5vzc/lSjb2kQeVOUm9PtAzxVtdEi4XqUonmZpc1ZZfafIStOlZxKRg/wB/Wl3+DkGNQxvv8RXow9VCPwmuL+v/AA54JS3HZNSgkgASeldTwnggS2STDigRO+nH+PhUWxdDLpSqCZA1HYdTnnTl7+JD5ktjsFfGTUnrJZ8zUMS13Y/DCEFyk9guJ2LaAG2xrcIyck/DlQbfgTqhPlT2OT8v3pW04gpCtW874k+1NXfGHU5OkA/lGJ9SNx7iua9RH4Ra/tgt4pbd6KVoylgESNR3J+mNhSF/xYJkNbn+rcnv/io97xBbp8xkD4UmTRYvRW+eTbAln8RDqcO5yepoFveHUTCSP9wmsKc+lYZxy/U/Cr3VUI8l2zcbc8phpRwFSS2TyCgSSmeoNGHD3pUPCcJSYOlJVnf+kGobcn+k/L+9dv8AhbixCQVGSiEq/wByJ8p9Ukx6GkSk4K47N4/ZAetVpHmQpP8A3JUn6il1qxvOK/V0cTQetAfDCx5m0K6ylJPzqf8Alp/kFwpn5K25pUk/e9XUJAjNdM7wiycP/l6T1SSn5AxQHPwpAll4K6JX/wDJP7UOWUX5ofjyVdklpOQe9X7NcgelSHrJTZCXEEE7HdJ9FCqfDtsmoM0W0HzV6FOOtkpJjH9qXbtQEgo5gH+9dA60FAp5H3qXa2pQkpjY+0dayM2oV9AtJsG1dacTn+9Hvmg42RsY+FKXTJnFAadWjtHwpsVdSiKkqdEdl5TSjIlIMKE5Bz+1UCgL8wODkZ/tRmrVLiytSTPTbrnPrypV0pZJbDhAHIgGJ8361S3GT/Yccnh9FHhfBAhYUVFUdoAPX0r3inD1vEBtQjmJ95Pyx3qG7xFwz5iB0BgUG1vVNq1JOfr6138TO5e5KSvwF78EuMUN8YsyhpCnD/MMgiB+XkVR/UP2qU6ytKinSdXQZPXIHPtVbi92XWkOqAB1lOPSfb09Kkm6UlROpQUrJPM96p9M8nDdXv8A7FZePIXc1eh+FDPrNEcdJJJkk8zkmgKVFVk9nqhHPNDW5Tlhwhx8FSIA6qVE+kCTTjH4QcJ/mLSmf9OpavhAA9zS5ZoLTZvFsBwGwS4rW6D4STsDBUek9K6jxWCfIUNiIhGnV7qFRbywU2A15gjeTz5cjRLPh5KSskpHLlP9qnklJ8mw19G73hUAqQZHTn8qHwV3Q6nouUH/AJYHzinuEP6F6J1AmB2pTjdvodJTifN6HtWp+An9HQsLJGd+dbk0KxVq1Hkcj3836034dKaOsVkisi5UntTam+1KvtULSN5DSOLhQ0uAKSetaAAjSfL94qKtFGs7iDB2NKeFLaO5HTsKkbUlxBPmSR3B+/jRbS4xHSh3hmPvtSYY6kw5P4izqoEVlpE718tBO9axsSPSnRhFANN7ZtCY3oTtmhRJKAZ5kJJ6dKWvuKJQIGT8hQLPig0DVM5+polj+jfbZzzjShkpIHcECtWFrrOojyDfOmT0GM+3xqwokYGx5HahuoJA2AGAAIHXaKbP1cpRroBRoS4pcBMNpQmPzwRiTjnkmBvUt2XFEiAYHl6gdP2q1d2QUSpfpv8AtQGrVCTIBnuazHkjGOuzXsiKt3TskwPv3pR9envXUKWASnnvSly22VILqNSZzmCYG1Ojnbe0LcbE+C3RSEKAP6Y3rt7e+SpKSkyVYg9aiWbSHjP5UgkBIxA5AAbVfsuGNo8yRnrJP1oZyj57GJS8H3E7VSm5wVfe1TEsXJRpKBAG+x+Z39q6RChWy6kUpSpUbW7OKatnEOJ1pIyPvFP8dt9QBPpXQrINI8Vals9Rn4UXMxiXA1YA6CPgSPppqwZ9K53gz3mI/wBx+YH/AMTXRhyil2Yj3RS9w3imPFoVy+IoGaSX8Uo+vA5Gi3D4zSLtxNHD6Oq2No4mptMjnj0rCeLOZVq3xsKQ1SlY7SPbNI+LneY771ygnaKMnSZZveKq5GJ+8dKli6VPU0utZUZM/WnmLYJyaKoxRmGEsj+kjSGCck0RYVONq8S7EA8wVegmBRgqlytdluNY5q42G4e+lac5UMEc/X0oviiJgR61ziEqKgE79astkf1k+vfvQZ8KhLTPJjKwd3fxugEcuVAvbsJyiCCYHpj3BrbwBBSFIM9THvURaqZhxRkDJ0em4VqKvjv+tNW61GFkBWSNJmOXpyVvSjDRWtKRjUQJ9TEntXYs8LYI0oUYB3Jkk81f3p2Vxjo2K8kY8OWlPiN56gbj94+NdXwtRLSZySM0Bm10GAQUnEculNsDSI70iU7Qzjs2rBoRBJpvWKHzoE6CuwYBG29YeV16U0Y5kVJ4pfoSMnHTrXNcjPBJslDxVx1B9pI/UV0La65pT38wLO6sR2OAPp8KqNXGM0c/sFIfcepS4uRS1xccqm3NzmhSs2jd0/k0i44a8edoGqadFGpNuh20Vv8A9pqYgeYgU0lyG19T5R74pVJ+VHFdsOTVJMbYcG3yMRM700jzeX/UY/f5TUpCiST7COtUG/KlSucaR6q3rnDdm/yH7fH/AAeKflaj7D0GKO25ilWrYjc/CvSkjASaXLjJ6G4/cxpJjti2EtlZ3V9OVTrm4Kp5D73qpbErSUn8pwOqelTXbPSfOqB23P7CtxuPNufZDJOlQkRQlKqgHUAKGnBETjUO+amkGqoy5XoW1R8pwyIMEZEVUsnykSlW/wBf3qOT8q8LhSZSSPTn6isyQ5Bwkl2dUzxlQic043xrUelcxa3YX5VYPyP7URSgDzqVxp1Q/XZ16OJJjJ+der4kI/Xt2FcmHidhHrmtoSSckmh9tLZtvpFu54kZhJCuhwfpyqUQFr/mKI7/AEHanbThpVtAFY4lYobG5M710ZK6Rji6M3jUCSpOMCYmPrWUXcwevP6/v71JLNEt/LInuPXn8vpTPbqOwXK3aH3HcmgqM0Er+dZU7QJBpHjqvpWW0V4gajRbpQQmOZo/0UY4KK5sVuF5A6Zr22bneYobSJVJ+/v9KcUQBj0+/amfolUeTc30FaEDVGBt3ooGEj/T5j3JzWrNaTAP5RmOvSmVtgEwIB/xWZGo6D9Onkkv0YbrSkTXya3FSnpd9onNXJQSRzEUJ24UZE4PKsuUM1VxV2eLbMmsxW4rbSU8yR3ouVAuNipFBUIOar/wYjf9aw5ZCDmuWaJnEkrwRVzh9oXDUNSa6Hhj5TEYkY6Vme60HjfhlZngQic+uPpTDVgkchjrWm+JJCRKuXvSV1xkHCfjUaUpFN0O3t4ECEmoFw+VnO1Dcc1fmVNZLaadGKgKlPkCuDzpIKOqemaorQn7FLFOaemmgHaBIXy7/wCK90TivpmiJdCRJ35DmaB/odip9hQQ2mTSSnCfMrc/LsK+UScq3+lYWuthE3LnvS/wgjP5h+tHWuT2FKsmM95oyTRvsVGXxoKgSQOpqqmkLFGSfb4/ZqiDU2eW6PS9DCo8vs9Far1IrRqdMvcLIq6FNFXWNHKrz5sGa+NbU2cYMdYrChXHG2XyO46UZ94KTpSYJ68+1Kivazgm7BsVdTmKb4e5gjpBA+P9qy95jO1BTIVijl8kdF0ymodTWGEKdVpbBPflQbZhTrgRufvMV3Vhw9LQhIj61HmyrDrtsq589RVIiW34c/8AcWfROPnTf/2+0BsT3JNWHXUoHmIA+ZqQ/wAQnCUk+v7CpVlyz8nVGIlecPCfyk+k1NWiMb+u/wARVJ11ZBkD4Uk53q3C31JgT4+BNaQe331pVxqDO81VCJHKk32Y22NPMixRZJ2oRHemXWZ2yRuOdKE79vrtWoVJbCBUkDpTCRQWNqMDW+Qukei4IwKZt7uZqcB1NMW4oMkUbhzzUqTLDLwO1MJNS0pximmHBpEn7mpJQXg9fF6mXUhFSa1bhM+b+1eoTvXrrIgd6sfR46TbpFIBJ2IyKypqZGCDyO1S/C08z7YqjYL1JBO9RTi47TKZYWnUtEl5uCR0rArbqpJPU/rQwKuXRG+z6KwRRgmvSjI9f1it6OL34atwhCnSMnA+/vaqovSEzuo9aTWYCEDAAAoiUSd4ivIkucnJlK0qAOgqJKjJ7nbtXqGT0pxDQrU863n4R3H7FVWxIyaQubU9zVNayaA6MGihJxZjSZDKik1tSZHrXl5ms265EdKuu0BF7piNwCMjBFYOlwCcK607dJxNTdOT2MU1HSWjTciZ5Vla8+n+K2g7+tBbMqJol9ipbCN/WitnpX0VoChexa0x1pytraJM0BnFOMDyip5Kuj0sT5Rq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7" name="AutoShape 11" descr="data:image/jpeg;base64,/9j/4AAQSkZJRgABAQAAAQABAAD/2wCEAAkGBxQTEhUUExQWFhUWFxwXGRgYGRgXGBodHBocFxwYGBoYHCggHhwlHBcXITEhJSksLi4uGB8zODMsNygtLisBCgoKDg0OGxAQGywkICQsLCwsLCwsLCwsLCwsLCwsLCwsLCwsLCwsLCwsLCwsLCwsLCwsLCwsLCwsLCwsLCwsLP/AABEIAQ0AuwMBIgACEQEDEQH/xAAbAAADAQEBAQEAAAAAAAAAAAADBAUCBgEAB//EAEAQAAEDAwIEBAQEBQMCBQUAAAECAxEABCESMQVBUWETInGBkaGx8AYywdEUI0Lh8VJigiRyBzNDU9IVFqKjwv/EABoBAAMBAQEBAAAAAAAAAAAAAAIDBAEABQb/xAAqEQACAgICAQQCAgIDAQAAAAAAAQIRAyESMUEEEyJRMmEUcYHwI7HRBf/aAAwDAQACEQMRAD8AihsqISNzAHqcD51+zAFhhKEeZSUpQgROopTsBIkwkncDGSBJr8g4a8EvNKOyVoJ9AoE1+0O/lVgHBwcg42NZ5DfQFF+PIN9UeYAwSpJUNM8sZPKQOsfN8TklJSArMSohJAVpPm0/mBjygHcZ6fW75IGoJ1adSRsNuRzG/rB2r5bqYy35hKgkgknOkrSUAkk6uQnMGJoq/QJ7xJjx7daJH81sgEGRKk4IPMTGa/DlpjBwdjX7y2+kpBBgAZGxTGSCORHTlX4ddQpxSuSlE/EzQSDgrFTX0Vt11KepNM21mpf5YHaaFyS7DYqhNNsSKwtqCQRBG9M2iZIG9amqFyLFm4TB968u2ZIVnHyozKOlevJ8p3pd7OatCJFeEVqKA4lZadeCgEtLSnTElcqQlZmcBPiI+PajbS7EJWekV5NEtLVTqnNKlhLSEqPhsqfWSpWkAISZOxPtSDKXFM3DqVjSwqAFN6VOALSlZKSfIUpW2SM/migcldBKDY4K0aYb4K4FNodf8IvFCGf5M61qQlZnzYbSpYRqG5naKm3bLrbCX1rSkLSSlOiZUFrTpBnICEFalcgU4M1iyRfTO9th1V8BXp4Y/wCIw1qBU8yp2A3JQUJUpTUA+ZUhKfVW1fJsnE5fc8FCWmnHCWiVoU6VBLIQSCVDSSSYgDau9yP3/vR3ts0BWjQ3LRYaU94yC0FuJC0okL0aQgp8261KOOQSoyYrTnDXw0VlxP8A6AA0ZKn9PlHm/oCxnn8aL3I/Znts0RXk9z8aE9woseGrV+Zx1qJWSsNwPGIUo6dRGoJH+uZggA5olJNWjGnEhOCv0Ph344tkMthxa9YQkK8s+YJAMdczX57dJhJPSormcqnM+ntR1Y9s/Xk/+Idkk7uT1S3+s1gf+IlieTo9EaT8iK/H1qI5fpXlbQJ+s8U/G1su3dQ1rCloUAdIiVCJJ1Tz3rhUqkYIMdo/U1LsrJa8jCev7RvVq34XCfMon1EfKglOC7Gwx5HtE4Nkqyrv2roeBPDVBiIzmAOVSHLVOYmfvaqfB7dSVBSQjcDM/EdaVkaasBJplD8Q2Y/OnaYkdNxUuzXBpriXElO9APjOZ39hU4qiuxJ8dmzL7DwPamCvrXMG6CCJVvy3p214ugASqQcDr7CtcGYmNLaVEgHsYNK/xL38OWNDWgtFv/fqUsOl3XpnKgPJtgZxVyzvUOplBCs7cwe/vUrjDqEZUQmT6Z9KBS5PjJA8a2haxuFMqdIt2ylxbawjxlp8MtKUpIlI1KEqkjFacvbgtONFtkhxLyVH+oreX4i3ArTKROkaNvInOKmu8Qa5rAozNyhQ1JUCOoNE8ce6N39lhzjLyjqUw2VpWpbKvEVDJUkIjSBCwNIImM0kq4cLSGXGUONoDMAuRloqKjOk/wDmJWpKhyHOlGuLNA5cT8aL/wDVGv8A3E/GuWOP0C5SQzd8UuXMqbbDnhvo8RCvDjxyklWlKfzJ0qzMnVyrTd+4rxPGt0OoWGRoLqgUlhGhKisCVBXmkd/iG3vG1yUqBA3jlWE8Raz50mN+1asUfoznIKq6eLCmC03oUlY8qtIClO+KlxKQmBo/KE8xzpt/iz6lhRaRAcYWEBeAGNWlE6ealE6uwEUqLpATq1DSeZrw8QbJA1pztmi9uP0ZzkGdunXVJLqUjSpxUgzJcKYAEYCUpSkdhW5oDdyhR0hQJHLnTFEklpASbfZKCCtRE4HeO1V7XgSHUHUoDywBifXr85qNZOCehPuenTFXFIARg5wT6jnSMkmmWRSZxXEbQIWRyG3pWOH2niLjkMk9qqcQtQpUjckyCNvT9qscNsAkYGCcn9TTJ5lGP7CxYXOW+h/hnDwIkQBEDl2qhf2qVII2VBjltyrFy7ogxO2BTIR4iTOARud8/SvLbd8meg9aOX4ZZBQyYgkZ9ZqhxJ5AYjBUFQk5AEmMQd8mlbtqFkIUVdc4Hqfs0tcJJgTONzsB1A5V62KHKn4PIyfGT2LrFDd2NMOIxqAwSQPYAfH9qXdTII6it8ujXtFtbqrKytnGiE3F5LinYClIaABShGoYkKST79o+WpdpYN3SFf8AV3jpWXYEpQCVwnEDUQCqBnVBwBVN+3YveGWyw+hpyza0LC+QSgIUFAZE6EqBAM7c8Bdt/wCP4VapYUgO2xCFpWpKdIgo1Kk4EaV+k8xFECMfjF1KX7W5QkJNzblSwOZAQoE94XE9h0qay8piz/jRBuLh4ssrUArwkJ1BSkg41EoUJ9PcX4n4mi4uEhk6mbdrwUK5KOApQ7YA9qrcKtGr3haLfxUNP2q1K8xwPMsyob6Cle42I7UNbs0T4G/cGw4i+guOXK3m2wttEuEgIyAhPIL6etMXLLFzxW0ZcCCsNRdhIASt5KCvQYwSCM9QYpKytXF8IKbZWp128UvUhfhkBPk16lFJSn+WnJjeq1zc2jnEPHdeQv8AgbZKllP/AKrqScpOxCCRjqtI5GtOAP8AHXxYX7xOlaLsNNDSkBoJW35UpiMCZmifi2+c8Xh9uCB46WS+NCPPrcbTny4GFzEb0h+IeKLueEtrcUNdzeHy48qQVpSn0GgZNUeOAK47aokaUIbzIjyB5z9BXHEj8f2rguLu4SgFkBLRWhSD4ZCE+VxKTqSSpXMcx1FXLu0aHEOGsrQnQzbFagcAEJ8qldYU2nfrSHFElpu/S8QF390lppvUCooDmnxCAcApPPoOorH44uB/HXZChCLFLQg/1OOoEDvpcUfauOoq8J/CwRxNzxAPBaKnmUnZZVCsdmyo++molrbF3hKAhI8S7vYSYzvqkneBoJPYGneA8ecfdu7h7ylmxKEidiRJUO6lIUfTSOVYubxNtwS2g/zlhwNgbpLmvUv1DalAd10RiN/jG3abPD2mY0JaUsKjKgQiFKPMnJ9SalkVQ/GUC8ZbBENWqE423UPoBSGqhYufZHtXNKpKfhmmb+6EeQnkOc71lq3SACd+tOcPskmVKKpiQk8htOfsVPklFbZVjg5OjFtagJGcmDq77jHSZo38cluSsQO30j9aBf8AEkIBG8csdedc+u6Lq9StuQrIYnk/LofkzLGqj2WBxXxFlRMDYCJMekxNUmVpWJBJHfb4bVzmsj8pgffSqlleHSPOSeiUJMf8uXvXoQjGKqjzckpSdtlMsdBPQAQkfvUu48yilOf9R/QUdd0oykEnrmfiobegoDDJzvAMEgYnp/etyz4xtHYYcppMfWzLGhIlQVP7x9KkKFPt3AB3AH0r6+YCiVIOoxJH643rzcc6dM9DLj+iSuzQoyUietGHBg4ZKQqtIqvw5coUJ8w6/KKdObirJ6JaEacREcqDcWaF5UkGmnEmTM786HBrrNqhJzhjRyUCiGxbMeUQnarH4d4Ii9uVMOOFKQ0VgJwVGQnJ5AFQON+1J/hThCXlspuQrUt8MBAUU4bQpb5VGSJ8NMjIM5rUmZdmOG8KZLhKkJyDNVnOA24QUhCQCR6UfhPC7F65u2v4QpRbJdIWLm5JPhr0ZSVwJgnc7VOYt2mLa0evUqeNxBCNa0JbZEanPIQVLOoKziCBE5oZQbdpnJ66F3ODMokBtMHpzrCOGMpIISARtXSr/CLI4mq2XrXbC2VcJTrWFCFJRp1pIUQDMZ5iZ582eDLQWbdSVfxbxQpIJUEsoUTAP+pRg6pkJCetGk/sW4s0/YNrIKkgkdaCrhepehltKllC1wZ8wSNSkoA3WQMCun4XwGzdun7KHPFbR5bnxF6itMBf8sHQACsQI5GeRqS7wkosrd9GsXrt0poKStYiC4iEgGBlMTHM0aMURRvh38O8tklKlJCSso2SopBU2epScTz+Ipuaa/EvBkWj7CGyoqU0VuqUpStaiQNcHaSFHHWlKxgT0z1h1DWdOsxiCcYGZOeY2FLcQulLjduPqZE+kcqT4hcpRgmT0HLuelR7i+UoBMkJGwn7+FJWO3ZRdHt2oDyhU53HrWGM/KfrQijaeoqtw+z2jnvVK0hfbPbDy+bpg+hx8KbcZbSfMDG8AJA67jJFDsVgLA5KTpP0plq6U3/LIkA4J5UakqFS7NF8qgAaAdhgH1HSnUMgRGDHKSamF4lQ2n41YsnACnVg9elRepk70UYfihdfDUqSgNkpMlJB694+PvTfDOG6UnVufiD1+NG4hjSExqnUNuWcmYoD16ZMTG3b2zUdzmqRRGlsRuLYyCBM5wJg9v8AFCYXGRvT1reBO4JjaNwetYvwVHXuFbmBIPrEwRVcW/xYp/kFCQ8kDZY+dYHCVf1Ee00vbulJmj/xajzrHGS/Ho3vsPwn/pr61cnylzwT6OeQf/kUn2qrYKQ5xwJbADdv4xgba1Sp1Xu47H/EVCu3FS25oLgacDikDBVpMp+YE9YNZ4RYOoSlwPKafIV4ikgEq1kKVIIO6gDRLJxXyB4/Rv8ADKz/AA3Fn+amCB6uF1X6pp/8cWKrhvhvgiUushlJAkArDcfJKj/wPSpaOEqbbW2h9aWlhPiNgCF6dpMTy2Bo6C+hBbYuloaMnQCMTvpVkpmeR69a1Zosxpo6i44kly84k62cW1l4QUP9RLizB7FAHqk19aLFw5wq+MaiFsuf9/hOAf8A7AsD/uFcI20tsLQ06ttDqdDqBBCwJEKkT/UrbrWhaqhKS4rShRU2ASNCiQSpMc5AM8qYmgHJHUcFaNvxS9ed8rbAdcUo9HFBSAO5TMelF4m/4XDbR/HilLhaTz8a4yF/8ELcPqU1zl9c3D4Cbi4W4kbJISkdirSBqI70B9p5wNJW+pQZADIhPkiIgAZ/KN52reSM5Fz8bH/r9A2bt20D4qP0IqXNOW1g4txTr7hcdVGomAYAgTpEDFGubAlRgJjHXpSJeohdGSg3s4i5dK1lRAE9PSlUp82RVAK8sxzz19PvvXiwCSB0we339aqvwdYqGZx74rorZJDYPOKDwi1G56Vvij8eUYwZoJO3RqdbJTK/OI5fvVNb0JmUqMxsZn41CShRPlByfvc1UtbVWVKiQMAcvXvRTkkdGHJh7ZKie5M/oO1UXEyfv1pYeXSe396acClKBAgYjuOUVFJ2ymUaWvBXt1IUkIUkZ3xHz/ahcV4ehCm9Oygr5RTnD+Hg5UTU7jrnmSmfyT89vpSY/lSBjbBI4Q7MggJ5HnHpVa0/D6FJ861Y5A7fc0Jl4lKT2oN9xHQ2UJ/Mr5Ci5ZJOkc0iIrE869Qc1mvoqw0daditOXsCkbg6UE84mpyCTlRPMetTuCk7N2WFqWcmgkkbYr7h1pONcT8Z5g9u9afaUjyryeR6j96BS+VGShqzQCVCSPN1ryKAF5E0UuaRO9URJ5bPUtkmBv8AT76V0VtwvQkSBKhvJn5bUt+H7Lz6lQY8xE8z26RVe5WSrG33io8+Vt8UNjClYANBIgYpFy8CSQqZ9vUfKKpq2xv8qhXIAUQskq56dval4km3ZsnRzb1jpUEiTPKt39oUhKgO3v8AZ+VWjbAKB6iKfVZCBjYz+o+cVXL1XFpnLDdkkNqACQIO3+aRetidR3JMD9a7GzsMyobifrih3NiJGNhJ5VM/XpyobH03x2ck1Z6AOsZ586cYtydX1j3qlcW5nAGfpXq2YTpA3FG/Ucgo46ZEUidsx9Kq8LuQAQoHSP1+/nXwt+YEqOPvvQb4FCTsPvlXc1P4mtUU08QSBDax2EaiPQCkDblR1TqzJkQSeu9TuGplxI6STAztV8vaR5USfkPeuyf8b4rYEFe3oVcuNAzk8h+p6CpbiySSTk1q7eKjmPbaghNVY1q32LdLo2FVpKaFtW2rhMyPMfl862UtaOTAcUeOw5Z75H+KW4YuSMAR337gVrii5JIESMdK94cwqJjbn7zmh6gNhG5UWG7JwqlsIMjZQ+vP3o9y+VMDUMggCd989+2aJwp6Rk5qe+skr/ODGZUCI3jHv1qKLbnT8DJw0Jq3olsgLdSicDKvbMUu64AROewo3DEFRCogExjptVvUWRqNnVcJSlKSonJ7iYHI86Oq6E74A5iM9ucUmtkiADHw/wD6rKvETkJH/cTqPskYFQ8bYbYa6uykeXBOxV+if3qP4pH9IPc5J55r15RJkkk96zVeOCSESmy6i3HPcU7ZJye4/WhNmQCOdUrNvSMjrynFeLlnemepFJKwrbQIFLus7wfMRtjb0qDf/iF9pwpUhAjpMEdQZqLfcUU474k6Y/LnI9x3n41Vh/8Amyu30InmSR1gYyO4yOwwKXum/Mfv2qInjzwjzjH+1P7Vftb0KQHVwkkSTgDcjn1ihzemyYdv+tHQypntqxEqI/xUu/sSsklOM4qkrjbUpSFSVHcbD1rPG7nw2yeZ2qfG8sci1t9FEXGS2cg6CFAIJCjgR3/ert5aqKAmdgJ6T9zXPNPEOBUwZ33iecU5xHiylmEylI26nua9nJhyOUVHx5JFkhs8dYCd1SegoEzQdVbSuqI4357EykvB47ZleywB0M0IMrbGRH+4ZB++lHQujXDutOjr8j1oZclrwdB7KFpw5p9ohZ2yVbR37e9J2jYTqSDqSDg7Ejr8KEGUpwJI7nc9aZEEEHmKkl/eizFHYDVpMgwR1xWrriJcEAbch6bAmImmOH2KVmSJA65ps2ASuRA2Mcsff0pfOCe+0HOLkQ3OGOQSUkKXgHeB09TXQ2fDQgaN4AMHrz9sVVtrtB3EVtywBygiOhz8OYoZ+pb1JUI4V0TgkLxyHYb896y5qTndPPqPStXJCDmUE9f32UKnXl2T5ZEcyDINNgr6Ey12AeUTJoIXTDaCowATP3vtWLi1WlRBTt0zymqIzS0xDVnVtsGfvnuPjUj8S8QcCggYGkHHP1rHHeKSNA1BSSMgxiNsVEculFISTITtO4HSenap/SejbayTX+/ZblzJXFHj76lYUZilYopIoUEmACTXsKMYoktyZpBO1UHeI6mQ0dwRB/2gHB9DU6a8oZwjOr8bOTaGrDT4iNWBqHKedV+OJLq1BOwIzIjb7PvSXAwNZBTKowRBjqZ29+VU71JmIhIG8c+3PPzryvU5F76a7SLMMPh/ZBetggZIJ7bD5ZNJqMmKb4kzpiT51bp/0jlPelWk16OD5R5Mnz0nSNJRFbitpFeKNNb+hB8CK8Bgj1+uP1r4Vl8eU/fOkTQyL2FQSSexJP0ppLfk1fKlLJ3USDzH0p6TpxtUWTs9HGko2HsHo2OeXejXlwtSMoKTyM8+lINpUFCBzrqWrbWnPPlUmVqDUmFyV0jmbRxQyQQRuQD2p5viRO0lX+2ZoPHraCmPKJgjlmKNwJQEjmI5VQ+MsfMklJqdDTXFVBULBycSkj60V63bd2hKuop8MpUCFZHTlULjTRbyiQNx09I61PBKUvjpmSyfaMONKbMH2I2NOt2TawFLJ1EZz0x07V9bOB5vzc/lSjb2kQeVOUm9PtAzxVtdEi4XqUonmZpc1ZZfafIStOlZxKRg/wB/Wl3+DkGNQxvv8RXow9VCPwmuL+v/AA54JS3HZNSgkgASeldTwnggS2STDigRO+nH+PhUWxdDLpSqCZA1HYdTnnTl7+JD5ktjsFfGTUnrJZ8zUMS13Y/DCEFyk9guJ2LaAG2xrcIyck/DlQbfgTqhPlT2OT8v3pW04gpCtW874k+1NXfGHU5OkA/lGJ9SNx7iua9RH4Ra/tgt4pbd6KVoylgESNR3J+mNhSF/xYJkNbn+rcnv/io97xBbp8xkD4UmTRYvRW+eTbAln8RDqcO5yepoFveHUTCSP9wmsKc+lYZxy/U/Cr3VUI8l2zcbc8phpRwFSS2TyCgSSmeoNGHD3pUPCcJSYOlJVnf+kGobcn+k/L+9dv8AhbixCQVGSiEq/wByJ8p9Ukx6GkSk4K47N4/ZAetVpHmQpP8A3JUn6il1qxvOK/V0cTQetAfDCx5m0K6ylJPzqf8Alp/kFwpn5K25pUk/e9XUJAjNdM7wiycP/l6T1SSn5AxQHPwpAll4K6JX/wDJP7UOWUX5ofjyVdklpOQe9X7NcgelSHrJTZCXEEE7HdJ9FCqfDtsmoM0W0HzV6FOOtkpJjH9qXbtQEgo5gH+9dA60FAp5H3qXa2pQkpjY+0dayM2oV9AtJsG1dacTn+9Hvmg42RsY+FKXTJnFAadWjtHwpsVdSiKkqdEdl5TSjIlIMKE5Bz+1UCgL8wODkZ/tRmrVLiytSTPTbrnPrypV0pZJbDhAHIgGJ8361S3GT/Yccnh9FHhfBAhYUVFUdoAPX0r3inD1vEBtQjmJ95Pyx3qG7xFwz5iB0BgUG1vVNq1JOfr6138TO5e5KSvwF78EuMUN8YsyhpCnD/MMgiB+XkVR/UP2qU6ytKinSdXQZPXIHPtVbi92XWkOqAB1lOPSfb09Kkm6UlROpQUrJPM96p9M8nDdXv8A7FZePIXc1eh+FDPrNEcdJJJkk8zkmgKVFVk9nqhHPNDW5Tlhwhx8FSIA6qVE+kCTTjH4QcJ/mLSmf9OpavhAA9zS5ZoLTZvFsBwGwS4rW6D4STsDBUek9K6jxWCfIUNiIhGnV7qFRbywU2A15gjeTz5cjRLPh5KSskpHLlP9qnklJ8mw19G73hUAqQZHTn8qHwV3Q6nouUH/AJYHzinuEP6F6J1AmB2pTjdvodJTifN6HtWp+An9HQsLJGd+dbk0KxVq1Hkcj3836034dKaOsVkisi5UntTam+1KvtULSN5DSOLhQ0uAKSetaAAjSfL94qKtFGs7iDB2NKeFLaO5HTsKkbUlxBPmSR3B+/jRbS4xHSh3hmPvtSYY6kw5P4izqoEVlpE718tBO9axsSPSnRhFANN7ZtCY3oTtmhRJKAZ5kJJ6dKWvuKJQIGT8hQLPig0DVM5+polj+jfbZzzjShkpIHcECtWFrrOojyDfOmT0GM+3xqwokYGx5HahuoJA2AGAAIHXaKbP1cpRroBRoS4pcBMNpQmPzwRiTjnkmBvUt2XFEiAYHl6gdP2q1d2QUSpfpv8AtQGrVCTIBnuazHkjGOuzXsiKt3TskwPv3pR9envXUKWASnnvSly22VILqNSZzmCYG1Ojnbe0LcbE+C3RSEKAP6Y3rt7e+SpKSkyVYg9aiWbSHjP5UgkBIxA5AAbVfsuGNo8yRnrJP1oZyj57GJS8H3E7VSm5wVfe1TEsXJRpKBAG+x+Z39q6RChWy6kUpSpUbW7OKatnEOJ1pIyPvFP8dt9QBPpXQrINI8Vals9Rn4UXMxiXA1YA6CPgSPppqwZ9K53gz3mI/wBx+YH/AMTXRhyil2Yj3RS9w3imPFoVy+IoGaSX8Uo+vA5Gi3D4zSLtxNHD6Oq2No4mptMjnj0rCeLOZVq3xsKQ1SlY7SPbNI+LneY771ygnaKMnSZZveKq5GJ+8dKli6VPU0utZUZM/WnmLYJyaKoxRmGEsj+kjSGCck0RYVONq8S7EA8wVegmBRgqlytdluNY5q42G4e+lac5UMEc/X0oviiJgR61ziEqKgE79astkf1k+vfvQZ8KhLTPJjKwd3fxugEcuVAvbsJyiCCYHpj3BrbwBBSFIM9THvURaqZhxRkDJ0em4VqKvjv+tNW61GFkBWSNJmOXpyVvSjDRWtKRjUQJ9TEntXYs8LYI0oUYB3Jkk81f3p2Vxjo2K8kY8OWlPiN56gbj94+NdXwtRLSZySM0Bm10GAQUnEculNsDSI70iU7Qzjs2rBoRBJpvWKHzoE6CuwYBG29YeV16U0Y5kVJ4pfoSMnHTrXNcjPBJslDxVx1B9pI/UV0La65pT38wLO6sR2OAPp8KqNXGM0c/sFIfcepS4uRS1xccqm3NzmhSs2jd0/k0i44a8edoGqadFGpNuh20Vv8A9pqYgeYgU0lyG19T5R74pVJ+VHFdsOTVJMbYcG3yMRM700jzeX/UY/f5TUpCiST7COtUG/KlSucaR6q3rnDdm/yH7fH/AAeKflaj7D0GKO25ilWrYjc/CvSkjASaXLjJ6G4/cxpJjti2EtlZ3V9OVTrm4Kp5D73qpbErSUn8pwOqelTXbPSfOqB23P7CtxuPNufZDJOlQkRQlKqgHUAKGnBETjUO+amkGqoy5XoW1R8pwyIMEZEVUsnykSlW/wBf3qOT8q8LhSZSSPTn6isyQ5Bwkl2dUzxlQic043xrUelcxa3YX5VYPyP7URSgDzqVxp1Q/XZ16OJJjJ+der4kI/Xt2FcmHidhHrmtoSSckmh9tLZtvpFu54kZhJCuhwfpyqUQFr/mKI7/AEHanbThpVtAFY4lYobG5M710ZK6Rji6M3jUCSpOMCYmPrWUXcwevP6/v71JLNEt/LInuPXn8vpTPbqOwXK3aH3HcmgqM0Er+dZU7QJBpHjqvpWW0V4gajRbpQQmOZo/0UY4KK5sVuF5A6Zr22bneYobSJVJ+/v9KcUQBj0+/amfolUeTc30FaEDVGBt3ooGEj/T5j3JzWrNaTAP5RmOvSmVtgEwIB/xWZGo6D9Onkkv0YbrSkTXya3FSnpd9onNXJQSRzEUJ24UZE4PKsuUM1VxV2eLbMmsxW4rbSU8yR3ouVAuNipFBUIOar/wYjf9aw5ZCDmuWaJnEkrwRVzh9oXDUNSa6Hhj5TEYkY6Vme60HjfhlZngQic+uPpTDVgkchjrWm+JJCRKuXvSV1xkHCfjUaUpFN0O3t4ECEmoFw+VnO1Dcc1fmVNZLaadGKgKlPkCuDzpIKOqemaorQn7FLFOaemmgHaBIXy7/wCK90TivpmiJdCRJ35DmaB/odip9hQQ2mTSSnCfMrc/LsK+UScq3+lYWuthE3LnvS/wgjP5h+tHWuT2FKsmM95oyTRvsVGXxoKgSQOpqqmkLFGSfb4/ZqiDU2eW6PS9DCo8vs9Far1IrRqdMvcLIq6FNFXWNHKrz5sGa+NbU2cYMdYrChXHG2XyO46UZ94KTpSYJ68+1Kivazgm7BsVdTmKb4e5gjpBA+P9qy95jO1BTIVijl8kdF0ymodTWGEKdVpbBPflQbZhTrgRufvMV3Vhw9LQhIj61HmyrDrtsq589RVIiW34c/8AcWfROPnTf/2+0BsT3JNWHXUoHmIA+ZqQ/wAQnCUk+v7CpVlyz8nVGIlecPCfyk+k1NWiMb+u/wARVJ11ZBkD4Uk53q3C31JgT4+BNaQe331pVxqDO81VCJHKk32Y22NPMixRZJ2oRHemXWZ2yRuOdKE79vrtWoVJbCBUkDpTCRQWNqMDW+Qukei4IwKZt7uZqcB1NMW4oMkUbhzzUqTLDLwO1MJNS0pximmHBpEn7mpJQXg9fF6mXUhFSa1bhM+b+1eoTvXrrIgd6sfR46TbpFIBJ2IyKypqZGCDyO1S/C08z7YqjYL1JBO9RTi47TKZYWnUtEl5uCR0rArbqpJPU/rQwKuXRG+z6KwRRgmvSjI9f1it6OL34atwhCnSMnA+/vaqovSEzuo9aTWYCEDAAAoiUSd4ivIkucnJlK0qAOgqJKjJ7nbtXqGT0pxDQrU863n4R3H7FVWxIyaQubU9zVNayaA6MGihJxZjSZDKik1tSZHrXl5ms265EdKuu0BF7piNwCMjBFYOlwCcK607dJxNTdOT2MU1HSWjTciZ5Vla8+n+K2g7+tBbMqJol9ipbCN/WitnpX0VoChexa0x1pytraJM0BnFOMDyip5Kuj0sT5Rq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8" name="Picture 12" descr="C:\Users\Пк\Desktop\скачанные файлы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786578" y="285728"/>
            <a:ext cx="2071702" cy="298014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1214423"/>
            <a:ext cx="6572296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</a:rPr>
              <a:t>Липецкий писатель Анатолий </a:t>
            </a:r>
            <a:r>
              <a:rPr lang="ru-RU" b="1" i="1" dirty="0" err="1" smtClean="0">
                <a:solidFill>
                  <a:schemeClr val="bg1"/>
                </a:solidFill>
                <a:latin typeface="Arial Black" pitchFamily="34" charset="0"/>
              </a:rPr>
              <a:t>Баюканский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</a:rPr>
              <a:t> - автор романа о блокаде Ленинграда "Со святыми упокой", изданного в Липецке. </a:t>
            </a:r>
            <a:br>
              <a:rPr lang="ru-RU" b="1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</a:rPr>
              <a:t>Когда началась война, А. </a:t>
            </a:r>
            <a:r>
              <a:rPr lang="ru-RU" b="1" i="1" dirty="0" err="1" smtClean="0">
                <a:solidFill>
                  <a:schemeClr val="bg1"/>
                </a:solidFill>
                <a:latin typeface="Arial Black" pitchFamily="34" charset="0"/>
              </a:rPr>
              <a:t>Баюканский</a:t>
            </a:r>
            <a:r>
              <a:rPr lang="ru-RU" b="1" i="1" dirty="0" smtClean="0">
                <a:solidFill>
                  <a:schemeClr val="bg1"/>
                </a:solidFill>
                <a:latin typeface="Arial Black" pitchFamily="34" charset="0"/>
              </a:rPr>
              <a:t> учился в ремесленном училище в городе на Неве, участвовал в народном ополчении, награжден медалью "За оборону Ленинграда". 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5070" name="Picture 14" descr="http://bookinistic.narod.ru/soviet/b/bergoltz/bergoltz_3_88_.jpg"/>
          <p:cNvPicPr>
            <a:picLocks noChangeAspect="1" noChangeArrowheads="1"/>
          </p:cNvPicPr>
          <p:nvPr/>
        </p:nvPicPr>
        <p:blipFill>
          <a:blip r:embed="rId4"/>
          <a:srcRect b="19642"/>
          <a:stretch>
            <a:fillRect/>
          </a:stretch>
        </p:blipFill>
        <p:spPr bwMode="auto">
          <a:xfrm>
            <a:off x="6715140" y="3429000"/>
            <a:ext cx="2116667" cy="285752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42844" y="3857179"/>
            <a:ext cx="6786610" cy="3000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В годы 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 Black" pitchFamily="34" charset="0"/>
                <a:cs typeface="Arial" pitchFamily="34" charset="0"/>
                <a:hlinkClick r:id="rId5" tooltip="Великая Отечественная война"/>
              </a:rPr>
              <a:t>Великой Отечественной войны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, оставаясь в 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 Black" pitchFamily="34" charset="0"/>
                <a:cs typeface="Arial" pitchFamily="34" charset="0"/>
                <a:hlinkClick r:id="rId6" tooltip="Блокада Ленинграда"/>
              </a:rPr>
              <a:t>осажденном Ленинграде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,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О.Берггольц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 работала на радио, 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почти ежедневно обращаясь к мужеству жителей города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 .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В это время </a:t>
            </a:r>
            <a:r>
              <a:rPr kumimoji="0" lang="ru-RU" sz="1600" b="0" i="0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Берггольц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 создала свои лучшие поэмы, посвящённые защитникам Ленинграда.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После войны на гранитной стеле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Пискаревского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мемориального кладбища, где покоятся 470 000 ленинградцев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Black" pitchFamily="34" charset="0"/>
                <a:cs typeface="Arial" pitchFamily="34" charset="0"/>
              </a:rPr>
              <a:t>, умерших во время Ленинградской блокады, были высечены именно её слова: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C00000"/>
                </a:solidFill>
                <a:latin typeface="Arial Black" pitchFamily="34" charset="0"/>
              </a:rPr>
              <a:t>Но знай, внимающий этим камням:</a:t>
            </a:r>
            <a:br>
              <a:rPr lang="ru-RU" sz="16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Arial Black" pitchFamily="34" charset="0"/>
                <a:hlinkClick r:id="rId7" tooltip="Никто не забыт и ничто не забыто"/>
              </a:rPr>
              <a:t>НИКТО НЕ ЗАБЫТ И НИЧТО НЕ ЗАБЫТО</a:t>
            </a:r>
            <a:r>
              <a:rPr lang="ru-RU" sz="1600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1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357826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286388"/>
            <a:ext cx="1071570" cy="1357322"/>
          </a:xfrm>
          <a:prstGeom prst="rect">
            <a:avLst/>
          </a:prstGeom>
          <a:noFill/>
        </p:spPr>
      </p:pic>
      <p:pic>
        <p:nvPicPr>
          <p:cNvPr id="44035" name="Picture 3" descr="http://asbook.net/uploads/images/2012/9/jqbr109.jpg"/>
          <p:cNvPicPr>
            <a:picLocks noChangeAspect="1" noChangeArrowheads="1"/>
          </p:cNvPicPr>
          <p:nvPr/>
        </p:nvPicPr>
        <p:blipFill>
          <a:blip r:embed="rId4"/>
          <a:srcRect l="19149" r="6383"/>
          <a:stretch>
            <a:fillRect/>
          </a:stretch>
        </p:blipFill>
        <p:spPr bwMode="auto">
          <a:xfrm>
            <a:off x="1142976" y="1071546"/>
            <a:ext cx="2500330" cy="335758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57620" y="1071546"/>
            <a:ext cx="500066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Прочитав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повесть В. Богомолова «Иван»,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осознаёшь, что война— это тяжёлое, суровое, жестокое время. Она ломает человеческие судьбы, не щадя никого — ни старых, ни малых. Книги о войне помогают понять, почему мы победили такого грозного врага.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Ведь победить народ, где воюют даже дети, невозможно.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8" name="Picture 6" descr="http://www.bookvoed.ru/view_images_h.php?code=366596&amp;ti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1"/>
            <a:ext cx="2286016" cy="368712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4929198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"Момент истины" </a:t>
            </a:r>
            <a:r>
              <a:rPr lang="ru-RU" dirty="0" smtClean="0">
                <a:latin typeface="Arial Black" pitchFamily="34" charset="0"/>
              </a:rPr>
              <a:t>- самый знаменитый в истории отечественной литературы роман о работе контрразведки во время Великой Отечественной войны.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43011" name="Picture 3" descr="Мальчик в полосатой пижам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143140" cy="332186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285860"/>
            <a:ext cx="664373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«Конечно, все это случилось очень давно и никогда больше не повторится.</a:t>
            </a:r>
            <a:b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Не в наши дни и не в нашем веке».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Этими словами заканчивается роман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«Мальчик в полосатой пижаме». </a:t>
            </a:r>
            <a:r>
              <a:rPr lang="ru-RU" dirty="0" smtClean="0">
                <a:latin typeface="Arial Black" pitchFamily="34" charset="0"/>
              </a:rPr>
              <a:t>Как хочется верить в это... 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Хорошо, что эта книга появилась. Правдивым  голосом она рассказывает о самом страшном, что было в истории человечества,  – массовом, хладнокровном, медленном истреблении ни в чем не повинных людей …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3013" name="Picture 5" descr="http://www.rosbooks.ru/_ld/11/409832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429000"/>
            <a:ext cx="2000264" cy="322623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500678"/>
            <a:ext cx="1071570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072074"/>
            <a:ext cx="6643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Повесть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«Батальоны просят огня» </a:t>
            </a:r>
            <a:r>
              <a:rPr lang="ru-RU" dirty="0" smtClean="0">
                <a:latin typeface="Arial Black" pitchFamily="34" charset="0"/>
              </a:rPr>
              <a:t>о героизме и мужестве бойцов и командиров, первыми переправившихся на правый берег Днепра и ведущих там с фашистами трудный неравный бой.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4214842" cy="461665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Читай, чтобы помнить!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9698" name="Picture 2" descr="Виниловая наклейка Коллекция наклеек : Георгиевская лента широкая в интернет-магазине 2Stick.ru Анадыр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FA"/>
              </a:clrFrom>
              <a:clrTo>
                <a:srgbClr val="FFF8FA">
                  <a:alpha val="0"/>
                </a:srgbClr>
              </a:clrTo>
            </a:clrChange>
          </a:blip>
          <a:srcRect l="18200" r="13546"/>
          <a:stretch>
            <a:fillRect/>
          </a:stretch>
        </p:blipFill>
        <p:spPr bwMode="auto">
          <a:xfrm>
            <a:off x="0" y="-214337"/>
            <a:ext cx="1785918" cy="1471820"/>
          </a:xfrm>
          <a:prstGeom prst="rect">
            <a:avLst/>
          </a:prstGeom>
          <a:noFill/>
        </p:spPr>
      </p:pic>
      <p:pic>
        <p:nvPicPr>
          <p:cNvPr id="7" name="Picture 12" descr="0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500678"/>
            <a:ext cx="1071570" cy="1357322"/>
          </a:xfrm>
          <a:prstGeom prst="rect">
            <a:avLst/>
          </a:prstGeom>
          <a:noFill/>
        </p:spPr>
      </p:pic>
      <p:pic>
        <p:nvPicPr>
          <p:cNvPr id="53251" name="Picture 3" descr="Книга: Горячий снег, Бондарев Ю.В. , 113 руб , доставка, почтой, купить - КомБук (Combook.RU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428892" cy="367977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1285860"/>
            <a:ext cx="6215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Одним из наиболее ярких и значительных произведений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Ю. Бондарева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можно  с полным правом назвать его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роман «Горячий снег».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Автор рассказывает о последних днях Сталинградской битвы, о людях, вставших насмерть на пути фашистов.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3253" name="Picture 5" descr="Клуб книг, скачать электронные книги, скачать электронные книги без регистрации, электронные книги скачать, библиотека книг, биб"/>
          <p:cNvPicPr>
            <a:picLocks noChangeAspect="1" noChangeArrowheads="1"/>
          </p:cNvPicPr>
          <p:nvPr/>
        </p:nvPicPr>
        <p:blipFill>
          <a:blip r:embed="rId5"/>
          <a:srcRect b="7856"/>
          <a:stretch>
            <a:fillRect/>
          </a:stretch>
        </p:blipFill>
        <p:spPr bwMode="auto">
          <a:xfrm>
            <a:off x="142844" y="3571876"/>
            <a:ext cx="2276475" cy="307183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500298" y="4071942"/>
            <a:ext cx="63579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"Альпийская баллада" </a:t>
            </a:r>
            <a:r>
              <a:rPr lang="ru-RU" dirty="0" smtClean="0">
                <a:latin typeface="Arial Black" pitchFamily="34" charset="0"/>
              </a:rPr>
              <a:t>- это, пожалуй, самое светлое и самое чистое по накалу чувств и переживаний, произведение писателя о войне. «Альпийская баллада» - это повесть о любви, о том, что война, даже такая страшная, затяжная и кровопролитная, не может остановить течение жизни. Что Любовь вне времени и вне пространства, что,  пока она способна быть, жизнь продолжается.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1307</TotalTime>
  <Words>2611</Words>
  <Application>Microsoft Office PowerPoint</Application>
  <PresentationFormat>Экран (4:3)</PresentationFormat>
  <Paragraphs>156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твои друзья живы и им ничего не угрожает. Чтобы молиться о мире для наших детей...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Библиотека</cp:lastModifiedBy>
  <cp:revision>106</cp:revision>
  <dcterms:created xsi:type="dcterms:W3CDTF">2015-02-15T11:57:05Z</dcterms:created>
  <dcterms:modified xsi:type="dcterms:W3CDTF">2021-04-30T06:36:13Z</dcterms:modified>
</cp:coreProperties>
</file>