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A5231-E37C-4D9A-BEB7-D74DC1216D84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2B6E9-5AE4-4F1B-A3E9-92A9E27834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F490E-E572-4CCA-9F59-4913200DCB1E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2EFB2-1C8F-4917-AFFD-A5C006A81C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44DFF-5292-4414-B011-B206EDF3D697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A40FB-F925-40B1-AE1A-83275FF00E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A4D8B-0C85-47E8-BC11-7E88B968562E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99950-AC7D-454A-9B44-7755BC693B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36BB7-AD92-4710-B066-6A210FDB5B4C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6D490-A093-4056-AEB8-BAC0F6D4AF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346D5-4AEA-4DDA-91A8-0BB0FED28342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C838A-48F8-4F68-825A-9FFDFB0779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A3A3C-AAB8-4A0E-BC1E-183696F7A4D5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A42CF-C4BD-4D39-9794-A3EFD30C0C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1FAC2-6546-4E2D-A6AC-B22136ED9ABB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127F3-F73A-40BB-86FC-438EF051EF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49D67-0D1A-4711-B9B1-1B6116FFB258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ED69-4AFA-4807-9246-39C42370C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1855D-58F6-4D99-B1E3-EBCA6B8045A2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47CFE-4EDF-4DBC-A52F-A406DFC85A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732E6-ABA6-4056-9FE3-2E7C6FF6C6F8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A3BB4-47D2-44EC-8C71-523FCE583B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A1BAA46-C815-4E5B-8E44-221B9EB8EB70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B9CB37-37AE-454D-8A92-1B3BE32EDD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BCBCB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750" y="908050"/>
            <a:ext cx="7772400" cy="2016125"/>
          </a:xfrm>
        </p:spPr>
        <p:txBody>
          <a:bodyPr>
            <a:normAutofit/>
          </a:bodyPr>
          <a:lstStyle/>
          <a:p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В Российской Федерации </a:t>
            </a:r>
            <a:br>
              <a:rPr lang="ru-RU" sz="2400" b="1" smtClean="0"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lang="ru-RU" sz="2400" b="1" smtClean="0">
                <a:solidFill>
                  <a:srgbClr val="C00000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НЕ </a:t>
            </a:r>
            <a:r>
              <a:rPr lang="ru-RU" sz="2400" b="1" smtClean="0">
                <a:solidFill>
                  <a:srgbClr val="C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ДОПУСКАЕТСЯ ДИСКРИМИНАЦИЯ</a:t>
            </a:r>
            <a:r>
              <a:rPr lang="ru-RU" sz="2400" b="1" smtClean="0">
                <a:solidFill>
                  <a:srgbClr val="C00000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2400" b="1" smtClean="0"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2400" b="1" smtClean="0"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</a:br>
            <a:r>
              <a:rPr lang="ru-RU" sz="2400" b="1" smtClean="0"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по признаку инвалидности!</a:t>
            </a:r>
            <a:br>
              <a:rPr lang="ru-RU" sz="2400" b="1" smtClean="0"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</a:br>
            <a:endParaRPr lang="ru-RU" sz="1400" b="1" smtClean="0">
              <a:latin typeface="Berlin Sans FB Dem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258888" y="5822950"/>
            <a:ext cx="7885112" cy="10350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endParaRPr lang="ru-RU" sz="1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>
                <a:latin typeface="Berlin Sans FB Demi" pitchFamily="34" charset="0"/>
                <a:cs typeface="Times New Roman" pitchFamily="18" charset="0"/>
              </a:rPr>
              <a:t>Если В</a:t>
            </a:r>
            <a:r>
              <a:rPr lang="ru-RU" sz="1400" b="1">
                <a:cs typeface="Times New Roman" pitchFamily="18" charset="0"/>
              </a:rPr>
              <a:t>ы</a:t>
            </a:r>
            <a:r>
              <a:rPr lang="ru-RU" sz="1400" b="1">
                <a:latin typeface="Berlin Sans FB Demi" pitchFamily="34" charset="0"/>
                <a:cs typeface="Times New Roman" pitchFamily="18" charset="0"/>
              </a:rPr>
              <a:t> стал</a:t>
            </a:r>
            <a:r>
              <a:rPr lang="ru-RU" sz="1400" b="1">
                <a:cs typeface="Times New Roman" pitchFamily="18" charset="0"/>
              </a:rPr>
              <a:t>и свидетелем </a:t>
            </a:r>
            <a:r>
              <a:rPr lang="ru-RU" sz="1400" b="1">
                <a:latin typeface="Berlin Sans FB Demi" pitchFamily="34" charset="0"/>
                <a:cs typeface="Times New Roman" pitchFamily="18" charset="0"/>
              </a:rPr>
              <a:t>нарушени</a:t>
            </a:r>
            <a:r>
              <a:rPr lang="ru-RU" sz="1400" b="1">
                <a:cs typeface="Times New Roman" pitchFamily="18" charset="0"/>
              </a:rPr>
              <a:t>я</a:t>
            </a:r>
            <a:r>
              <a:rPr lang="ru-RU" sz="1400" b="1">
                <a:latin typeface="Berlin Sans FB Demi" pitchFamily="34" charset="0"/>
                <a:cs typeface="Times New Roman" pitchFamily="18" charset="0"/>
              </a:rPr>
              <a:t> прав лиц с ограниченными возможностями</a:t>
            </a:r>
            <a:r>
              <a:rPr lang="ru-RU" sz="1400" b="1">
                <a:cs typeface="Times New Roman" pitchFamily="18" charset="0"/>
              </a:rPr>
              <a:t> здоровья, </a:t>
            </a:r>
            <a:r>
              <a:rPr lang="ru-RU" sz="1400" b="1">
                <a:latin typeface="Berlin Sans FB Demi" pitchFamily="34" charset="0"/>
                <a:cs typeface="Times New Roman" pitchFamily="18" charset="0"/>
              </a:rPr>
              <a:t>сообщите</a:t>
            </a:r>
            <a:r>
              <a:rPr lang="ru-RU" sz="1400" b="1">
                <a:cs typeface="Times New Roman" pitchFamily="18" charset="0"/>
              </a:rPr>
              <a:t> об этом </a:t>
            </a:r>
            <a:r>
              <a:rPr lang="ru-RU" sz="1400" b="1">
                <a:latin typeface="Berlin Sans FB Demi" pitchFamily="34" charset="0"/>
                <a:cs typeface="Times New Roman" pitchFamily="18" charset="0"/>
              </a:rPr>
              <a:t>в прокуратуру Пригородного района по  номеру телефона (3435) 41-79-56</a:t>
            </a:r>
          </a:p>
        </p:txBody>
      </p:sp>
      <p:pic>
        <p:nvPicPr>
          <p:cNvPr id="13316" name="Picture 3" descr="C:\Users\Виктория\Desktop\qgkWXaONsbc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5373688"/>
            <a:ext cx="1187450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288" y="333375"/>
            <a:ext cx="8353425" cy="720725"/>
          </a:xfrm>
        </p:spPr>
        <p:txBody>
          <a:bodyPr/>
          <a:lstStyle/>
          <a:p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З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Н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Й 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С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В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О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И 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П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Р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В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ru-RU" sz="4000" b="1" smtClean="0">
                <a:solidFill>
                  <a:schemeClr val="bg1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!</a:t>
            </a:r>
            <a:r>
              <a:rPr lang="ru-RU" sz="4000" b="1" smtClean="0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</p:txBody>
      </p:sp>
      <p:pic>
        <p:nvPicPr>
          <p:cNvPr id="13318" name="Picture 2" descr="C:\Users\Мвидео\Desktop\D6757D60-A058-45E5-8705-1C4F1685076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79513" y="2997200"/>
            <a:ext cx="7137400" cy="346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45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Calibri</vt:lpstr>
      <vt:lpstr>Arial</vt:lpstr>
      <vt:lpstr>Times New Roman</vt:lpstr>
      <vt:lpstr>Berlin Sans FB Demi</vt:lpstr>
      <vt:lpstr>Arial Unicode MS</vt:lpstr>
      <vt:lpstr>Тема Office</vt:lpstr>
      <vt:lpstr>   В Российской Федерации  НЕ ДОПУСКАЕТСЯ ДИСКРИМИНАЦИЯ  по признаку инвалидности!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Российской Федерации  НЕ допускается дискриминация  по признаку инвалидности! (ст. 3.1 Федерального  закона «О социальной защите инвалидов в Российской Федерации» от 24.11.1995 № 181-ФЗ)</dc:title>
  <dc:creator>Виктория</dc:creator>
  <cp:lastModifiedBy>1</cp:lastModifiedBy>
  <cp:revision>3</cp:revision>
  <dcterms:created xsi:type="dcterms:W3CDTF">2020-04-02T10:45:18Z</dcterms:created>
  <dcterms:modified xsi:type="dcterms:W3CDTF">2020-04-02T11:12:57Z</dcterms:modified>
</cp:coreProperties>
</file>