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2" r:id="rId4"/>
    <p:sldId id="258" r:id="rId5"/>
    <p:sldId id="267" r:id="rId6"/>
    <p:sldId id="259" r:id="rId7"/>
    <p:sldId id="260" r:id="rId8"/>
    <p:sldId id="268" r:id="rId9"/>
    <p:sldId id="261" r:id="rId10"/>
    <p:sldId id="263" r:id="rId11"/>
    <p:sldId id="264" r:id="rId12"/>
    <p:sldId id="269" r:id="rId13"/>
    <p:sldId id="265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4622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DA62725-319F-45BF-B35A-1D376AC54CA1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FC5E9D2-2751-4EB7-A052-B3923131B5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Создатель ранцевого парашюта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Глеб Евгеньевич котельников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7212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Глеб Котельников - биография создателя первого ранцевого парашюта, русский  изобретатель | Глеб Евгеньевич Котельников и его парашют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6330950" cy="340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Изобретение Глеба Котельникова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05064"/>
            <a:ext cx="3448050" cy="258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peterburg.center/sites/default/files/10.fotografii-s-ispytaniy-parashyuta-kotelnikova.-600x60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217" t="56892"/>
          <a:stretch/>
        </p:blipFill>
        <p:spPr bwMode="auto">
          <a:xfrm>
            <a:off x="5652120" y="3822851"/>
            <a:ext cx="3188006" cy="246364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07504" y="4846831"/>
            <a:ext cx="1869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/>
              <a:t>Фотографии с испытаний парашюта Котельникова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476672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Конструктор </a:t>
            </a:r>
            <a:r>
              <a:rPr lang="ru-RU" sz="1200" dirty="0" err="1"/>
              <a:t>Г.Котельников</a:t>
            </a:r>
            <a:r>
              <a:rPr lang="ru-RU" sz="1200" dirty="0"/>
              <a:t>. </a:t>
            </a:r>
            <a:r>
              <a:rPr lang="ru-RU" sz="1200" dirty="0" smtClean="0"/>
              <a:t>Рядом  </a:t>
            </a:r>
            <a:r>
              <a:rPr lang="ru-RU" sz="1200" dirty="0"/>
              <a:t>манекен </a:t>
            </a:r>
            <a:endParaRPr lang="ru-RU" sz="1200" dirty="0" smtClean="0"/>
          </a:p>
          <a:p>
            <a:r>
              <a:rPr lang="ru-RU" sz="1200" dirty="0" smtClean="0"/>
              <a:t>с </a:t>
            </a:r>
            <a:r>
              <a:rPr lang="ru-RU" sz="1200" dirty="0"/>
              <a:t>его изобретением – ранцевым парашютом.</a:t>
            </a:r>
          </a:p>
        </p:txBody>
      </p:sp>
    </p:spTree>
    <p:extLst>
      <p:ext uri="{BB962C8B-B14F-4D97-AF65-F5344CB8AC3E}">
        <p14:creationId xmlns:p14="http://schemas.microsoft.com/office/powerpoint/2010/main" xmlns="" val="209295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m.rusmir.media/files/1/upload/1210x0/14274.jpg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2448272" cy="333695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771800" y="404664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Французский </a:t>
            </a:r>
            <a:r>
              <a:rPr lang="ru-RU" sz="1200" dirty="0"/>
              <a:t>патент № 438612 </a:t>
            </a:r>
            <a:endParaRPr lang="ru-RU" sz="1200" dirty="0" smtClean="0"/>
          </a:p>
          <a:p>
            <a:r>
              <a:rPr lang="ru-RU" sz="1200" dirty="0" smtClean="0"/>
              <a:t>на </a:t>
            </a:r>
            <a:r>
              <a:rPr lang="ru-RU" sz="1200" dirty="0"/>
              <a:t>парашют Котельникова, </a:t>
            </a:r>
            <a:endParaRPr lang="ru-RU" sz="1200" dirty="0" smtClean="0"/>
          </a:p>
          <a:p>
            <a:r>
              <a:rPr lang="ru-RU" sz="1200" dirty="0" smtClean="0"/>
              <a:t>полученный </a:t>
            </a:r>
            <a:r>
              <a:rPr lang="ru-RU" sz="1200" dirty="0"/>
              <a:t>20 марта 1912 года</a:t>
            </a:r>
          </a:p>
        </p:txBody>
      </p:sp>
      <p:pic>
        <p:nvPicPr>
          <p:cNvPr id="6" name="Рисунок 5" descr="https://i2.wp.com/pochta-polevaya.ru/content/i/29658/r78BbziMYXQ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84784"/>
            <a:ext cx="2520280" cy="27227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634372" y="5120701"/>
            <a:ext cx="31140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Century Gothic" pitchFamily="34" charset="0"/>
                <a:ea typeface="Calibri" pitchFamily="34" charset="0"/>
                <a:cs typeface="Times New Roman" pitchFamily="18" charset="0"/>
              </a:rPr>
              <a:t>парашют РК-1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Century Gothic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ru-RU" sz="1400" dirty="0"/>
              <a:t>русский, Котельникова,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/>
              <a:t> первая модель)</a:t>
            </a:r>
            <a:endParaRPr lang="ru-RU" sz="1400" dirty="0"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7" name="Рисунок 6" descr="История одного изобретения. Русский парашют [Глеб Котельников ] (fb2)  читать онлайн | КулЛиб - Классная библиотека! Скачать книги бесплатно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685924"/>
            <a:ext cx="3024336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xn--80aafy5bs.xn--p1ai/wp-content/uploads/2017/09/Parashyut-RK-3.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398" y="3694708"/>
            <a:ext cx="3412113" cy="285801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4188552" y="5949280"/>
            <a:ext cx="34077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парашют </a:t>
            </a:r>
            <a:r>
              <a:rPr lang="ru-RU" sz="1400" dirty="0"/>
              <a:t>РК-3 с мягким ранцем, </a:t>
            </a:r>
            <a:endParaRPr lang="ru-RU" sz="1400" dirty="0" smtClean="0"/>
          </a:p>
          <a:p>
            <a:r>
              <a:rPr lang="ru-RU" sz="1200" dirty="0" smtClean="0"/>
              <a:t>на </a:t>
            </a:r>
            <a:r>
              <a:rPr lang="ru-RU" sz="1200" dirty="0"/>
              <a:t>который 4 июля 1924 года был получен </a:t>
            </a:r>
            <a:endParaRPr lang="ru-RU" sz="1200" dirty="0" smtClean="0"/>
          </a:p>
          <a:p>
            <a:r>
              <a:rPr lang="ru-RU" sz="1200" dirty="0" smtClean="0"/>
              <a:t>патент </a:t>
            </a:r>
            <a:r>
              <a:rPr lang="ru-RU" sz="1200" dirty="0"/>
              <a:t>за № 1607</a:t>
            </a:r>
          </a:p>
        </p:txBody>
      </p:sp>
    </p:spTree>
    <p:extLst>
      <p:ext uri="{BB962C8B-B14F-4D97-AF65-F5344CB8AC3E}">
        <p14:creationId xmlns:p14="http://schemas.microsoft.com/office/powerpoint/2010/main" xmlns="" val="3591336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nelgorsk.ru/upload/resizeproxy/720_/55464e3c345bb20437ef3d27802217c3.jpg?160761068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96752"/>
            <a:ext cx="3864737" cy="42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museum-berezniki.ru/_mod_files/ce_images/news/09.08.2019__1_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1710" y="1196752"/>
            <a:ext cx="3168352" cy="417646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12535" y="332656"/>
            <a:ext cx="76811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В </a:t>
            </a:r>
            <a:r>
              <a:rPr lang="ru-RU" sz="1400" dirty="0"/>
              <a:t>1928-1938 годах начал развиваться новый вид спорта – парашютизм. Парашютизм сделался любимым спортом десятков тысяч </a:t>
            </a:r>
            <a:endParaRPr lang="ru-RU" sz="1400" dirty="0" smtClean="0"/>
          </a:p>
          <a:p>
            <a:pPr algn="ctr"/>
            <a:r>
              <a:rPr lang="ru-RU" sz="1400" dirty="0" smtClean="0"/>
              <a:t>советских </a:t>
            </a:r>
            <a:r>
              <a:rPr lang="ru-RU" sz="1400" dirty="0"/>
              <a:t>юношей и девушек.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6832" y="5589240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Когда-то парашютные вышки были обычным аттракционом городских парков. Строить их начали в 30-х годах, а демонтировали ближе к 70-м. </a:t>
            </a:r>
            <a:endParaRPr lang="ru-RU" sz="1400" dirty="0" smtClean="0"/>
          </a:p>
          <a:p>
            <a:pPr algn="ctr"/>
            <a:r>
              <a:rPr lang="ru-RU" sz="1400" dirty="0" smtClean="0"/>
              <a:t>Вышки </a:t>
            </a:r>
            <a:r>
              <a:rPr lang="ru-RU" sz="1400" dirty="0"/>
              <a:t>были разной высоты и конструкции, большинство из них стояло </a:t>
            </a:r>
            <a:endParaRPr lang="ru-RU" sz="1400" dirty="0" smtClean="0"/>
          </a:p>
          <a:p>
            <a:pPr algn="ctr"/>
            <a:r>
              <a:rPr lang="ru-RU" sz="1400" dirty="0" smtClean="0"/>
              <a:t>на </a:t>
            </a:r>
            <a:r>
              <a:rPr lang="ru-RU" sz="1400" dirty="0"/>
              <a:t>травянистых лужайках и много места не занимало.</a:t>
            </a:r>
          </a:p>
        </p:txBody>
      </p:sp>
    </p:spTree>
    <p:extLst>
      <p:ext uri="{BB962C8B-B14F-4D97-AF65-F5344CB8AC3E}">
        <p14:creationId xmlns:p14="http://schemas.microsoft.com/office/powerpoint/2010/main" xmlns="" val="4199739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m.rusmir.media/files/1/upload/1210x0/1427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00331"/>
            <a:ext cx="2304256" cy="338437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791395" y="5618152"/>
            <a:ext cx="3649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Обложка книги Г.Е. Котельникова </a:t>
            </a:r>
            <a:r>
              <a:rPr lang="ru-RU" sz="1200" dirty="0" smtClean="0"/>
              <a:t>«Парашют»</a:t>
            </a:r>
          </a:p>
          <a:p>
            <a:r>
              <a:rPr lang="ru-RU" sz="1200" dirty="0" smtClean="0"/>
              <a:t> </a:t>
            </a:r>
            <a:r>
              <a:rPr lang="ru-RU" sz="1200" dirty="0"/>
              <a:t>(</a:t>
            </a:r>
            <a:r>
              <a:rPr lang="ru-RU" sz="1200" dirty="0" err="1"/>
              <a:t>Детгиз</a:t>
            </a:r>
            <a:r>
              <a:rPr lang="ru-RU" sz="1200" dirty="0"/>
              <a:t>, 1943)</a:t>
            </a:r>
          </a:p>
        </p:txBody>
      </p:sp>
      <p:pic>
        <p:nvPicPr>
          <p:cNvPr id="7" name="Рисунок 6" descr="Котельников Г.Е.. Книги онлайн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0717" y="283970"/>
            <a:ext cx="2913097" cy="3985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Парашют [Глеб Котельников] (fb2) читать онлайн | КулЛиб - Классная  библиотека! Скачать книги бесплатно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5165" y="4269774"/>
            <a:ext cx="1427115" cy="2127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Биография Глеб Котельников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2520280" cy="345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56107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Российская государственная библиотека для молодежи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42492"/>
            <a:ext cx="2304256" cy="3600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Изобретатель парашюта Котельников. DjVu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47809"/>
            <a:ext cx="2304256" cy="324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отельников, Глеб Евгеньевич — Википедия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4664"/>
            <a:ext cx="2828925" cy="2019145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376645"/>
            <a:ext cx="3635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Почтовая марка, выпущенная в 2012 году к 100-летию изобретения Г.Е. Котельникова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7" name="Рисунок 6" descr="30 января В 1872 году родился Глеб Евгеньевич КОТЕЛЬНИКОВ (в Петербурге),  изобретатель авиационного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037"/>
          <a:stretch>
            <a:fillRect/>
          </a:stretch>
        </p:blipFill>
        <p:spPr bwMode="auto">
          <a:xfrm>
            <a:off x="5940152" y="3356992"/>
            <a:ext cx="2023839" cy="304246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5076056" y="2780928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Century Gothic" pitchFamily="34" charset="0"/>
                <a:ea typeface="Calibri" pitchFamily="34" charset="0"/>
                <a:cs typeface="Times New Roman" pitchFamily="18" charset="0"/>
              </a:rPr>
              <a:t>Медаль, выпущенная в 2012 году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Century Gothic" pitchFamily="34" charset="0"/>
                <a:ea typeface="Calibri" pitchFamily="34" charset="0"/>
                <a:cs typeface="Times New Roman" pitchFamily="18" charset="0"/>
              </a:rPr>
              <a:t> к 100-летию изобретения Г.Е. Котельникова</a:t>
            </a:r>
            <a:endParaRPr lang="ru-RU" sz="1200" dirty="0" smtClean="0">
              <a:latin typeface="Century Gothic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712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r.mt.ru/r10/photo9233/20337108716-0/jpg/bp.jpeg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2663825" cy="360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editorial01.shutterstock.com/wm-preview-1500/8638018a/88c52a4a/homo-volans-parachute-shutterstock-editorial-8638018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97453"/>
            <a:ext cx="2592288" cy="3270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.pinimg.com/236x/5f/0d/e4/5f0de47712f3e68e00586f98e625ecb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515" r="21685"/>
          <a:stretch/>
        </p:blipFill>
        <p:spPr bwMode="auto">
          <a:xfrm>
            <a:off x="5692011" y="129037"/>
            <a:ext cx="2736305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pbs.twimg.com/media/C4tbQuMWIAUblBk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8985" y="3365495"/>
            <a:ext cx="3073376" cy="29438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2843808" y="260648"/>
            <a:ext cx="25510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Рисунок в рукописи неизвестного итальянского автора 1470-х годов.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6391076"/>
            <a:ext cx="18870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Себастьян </a:t>
            </a:r>
            <a:r>
              <a:rPr lang="ru-RU" sz="1200" dirty="0" err="1"/>
              <a:t>Ленорман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5923329"/>
            <a:ext cx="16385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/>
              <a:t>Фаусто</a:t>
            </a:r>
            <a:r>
              <a:rPr lang="ru-RU" sz="1200" dirty="0"/>
              <a:t> </a:t>
            </a:r>
            <a:r>
              <a:rPr lang="ru-RU" sz="1200" dirty="0" err="1"/>
              <a:t>Веранцио</a:t>
            </a:r>
            <a:r>
              <a:rPr lang="ru-RU" sz="1200" dirty="0"/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40386" y="2276872"/>
            <a:ext cx="17556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Леонардо да Винчи </a:t>
            </a:r>
          </a:p>
        </p:txBody>
      </p:sp>
    </p:spTree>
    <p:extLst>
      <p:ext uri="{BB962C8B-B14F-4D97-AF65-F5344CB8AC3E}">
        <p14:creationId xmlns:p14="http://schemas.microsoft.com/office/powerpoint/2010/main" xmlns="" val="336171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ыжок Луи-Себастьяна Ленормана 26 декабря 1783 г.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4392487" cy="5688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upload.wikimedia.org/wikipedia/commons/d/d1/Die_Gartenlaube_%281889%29_b_4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764704"/>
            <a:ext cx="3456384" cy="496855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611560" y="6181695"/>
            <a:ext cx="38892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Себастьян </a:t>
            </a:r>
            <a:r>
              <a:rPr lang="ru-RU" sz="1200" dirty="0" err="1" smtClean="0"/>
              <a:t>Ленорман</a:t>
            </a:r>
            <a:r>
              <a:rPr lang="ru-RU" sz="1200" dirty="0" smtClean="0"/>
              <a:t> и его средство спасения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3012996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i1.wp.com/zateevo.ru/userfiles/image/WatIsWhat/Dirizhabli/dirizhabl021.jpg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8834" y="238481"/>
            <a:ext cx="4848225" cy="30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1.wp.com/interesnyjfakt.ru/wp-content/uploads/2015/11/rai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516" y="3717032"/>
            <a:ext cx="4338365" cy="2775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itekid.ru/imgn/72/3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12976"/>
            <a:ext cx="4770413" cy="2781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russian7.ru/wp-content/uploads/2019/02/07-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940" y="332656"/>
            <a:ext cx="3779317" cy="258164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62698" y="2914303"/>
            <a:ext cx="40492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Лев </a:t>
            </a:r>
            <a:r>
              <a:rPr lang="ru-RU" sz="1200" dirty="0" err="1" smtClean="0"/>
              <a:t>Макарович</a:t>
            </a:r>
            <a:r>
              <a:rPr lang="ru-RU" sz="1200" dirty="0" smtClean="0"/>
              <a:t> </a:t>
            </a:r>
            <a:r>
              <a:rPr lang="ru-RU" sz="1200" dirty="0" err="1"/>
              <a:t>Мациевич</a:t>
            </a:r>
            <a:r>
              <a:rPr lang="ru-RU" sz="1200" dirty="0"/>
              <a:t>, известный </a:t>
            </a:r>
            <a:endParaRPr lang="ru-RU" sz="1200" dirty="0" smtClean="0"/>
          </a:p>
          <a:p>
            <a:pPr algn="ctr"/>
            <a:r>
              <a:rPr lang="ru-RU" sz="1200" dirty="0" smtClean="0"/>
              <a:t>русский </a:t>
            </a:r>
            <a:r>
              <a:rPr lang="ru-RU" sz="1200" dirty="0"/>
              <a:t>военно-морской инженер и </a:t>
            </a:r>
            <a:endParaRPr lang="ru-RU" sz="1200" dirty="0" smtClean="0"/>
          </a:p>
          <a:p>
            <a:pPr algn="ctr"/>
            <a:r>
              <a:rPr lang="ru-RU" sz="1200" dirty="0" smtClean="0"/>
              <a:t>седьмой </a:t>
            </a:r>
            <a:r>
              <a:rPr lang="ru-RU" sz="1200" dirty="0"/>
              <a:t>по счёту летчик Российской </a:t>
            </a:r>
            <a:r>
              <a:rPr lang="ru-RU" sz="1200" dirty="0" smtClean="0"/>
              <a:t>империи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0069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0.wp.com/milaremina.ru/wp-content/uploads/2014/03/aeroplan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20688"/>
            <a:ext cx="6696744" cy="446449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619672" y="5301208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Сохранилось архивное фото того трагического момента. Секунды... и последняя встреча с землей...</a:t>
            </a:r>
          </a:p>
        </p:txBody>
      </p:sp>
    </p:spTree>
    <p:extLst>
      <p:ext uri="{BB962C8B-B14F-4D97-AF65-F5344CB8AC3E}">
        <p14:creationId xmlns:p14="http://schemas.microsoft.com/office/powerpoint/2010/main" xmlns="" val="1162023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Спасительные белые купола Глеба Котельникова | Информационно-аналитический  портал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2776"/>
            <a:ext cx="3752304" cy="448334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940152" y="6165304"/>
            <a:ext cx="17281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с </a:t>
            </a:r>
            <a:r>
              <a:rPr lang="ru-RU" sz="1400" dirty="0">
                <a:latin typeface="Century Gothic" pitchFamily="34" charset="0"/>
              </a:rPr>
              <a:t>женой</a:t>
            </a:r>
            <a:r>
              <a:rPr lang="ru-RU" sz="1400" dirty="0"/>
              <a:t> Юлией</a:t>
            </a:r>
          </a:p>
        </p:txBody>
      </p:sp>
      <p:pic>
        <p:nvPicPr>
          <p:cNvPr id="6" name="Рисунок 5" descr="Котельников Глеб Евгеньевич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3408045" cy="47720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987206" y="5302607"/>
            <a:ext cx="28007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Глеб Евгеньевич Котельников </a:t>
            </a:r>
          </a:p>
        </p:txBody>
      </p:sp>
    </p:spTree>
    <p:extLst>
      <p:ext uri="{BB962C8B-B14F-4D97-AF65-F5344CB8AC3E}">
        <p14:creationId xmlns:p14="http://schemas.microsoft.com/office/powerpoint/2010/main" xmlns="" val="3634543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Театр изобретателя Котельникова"/>
          <p:cNvPicPr>
            <a:picLocks noGrp="1"/>
          </p:cNvPicPr>
          <p:nvPr>
            <p:ph type="pic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3" r="1723"/>
          <a:stretch>
            <a:fillRect/>
          </a:stretch>
        </p:blipFill>
        <p:spPr bwMode="auto">
          <a:xfrm>
            <a:off x="683568" y="404664"/>
            <a:ext cx="7772400" cy="433228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187624" y="5229200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В </a:t>
            </a:r>
            <a:r>
              <a:rPr lang="ru-RU" sz="1400" dirty="0"/>
              <a:t>1910 году семья </a:t>
            </a:r>
            <a:r>
              <a:rPr lang="ru-RU" sz="1400" dirty="0" err="1"/>
              <a:t>Котельниковых</a:t>
            </a:r>
            <a:r>
              <a:rPr lang="ru-RU" sz="1400" dirty="0"/>
              <a:t> приехала в Северную столицу, </a:t>
            </a:r>
            <a:endParaRPr lang="ru-RU" sz="1400" dirty="0" smtClean="0"/>
          </a:p>
          <a:p>
            <a:r>
              <a:rPr lang="ru-RU" sz="1400" dirty="0" smtClean="0"/>
              <a:t>а </a:t>
            </a:r>
            <a:r>
              <a:rPr lang="ru-RU" sz="1400" dirty="0"/>
              <a:t>Глеб Евгеньевич устроился в труппу театра Народного дома, </a:t>
            </a:r>
            <a:endParaRPr lang="ru-RU" sz="1400" dirty="0" smtClean="0"/>
          </a:p>
          <a:p>
            <a:r>
              <a:rPr lang="ru-RU" sz="1400" dirty="0" smtClean="0"/>
              <a:t>став </a:t>
            </a:r>
            <a:r>
              <a:rPr lang="ru-RU" sz="1400" dirty="0"/>
              <a:t>на тридцать девятом году жизни профессиональным актером </a:t>
            </a:r>
            <a:endParaRPr lang="ru-RU" sz="1400" dirty="0" smtClean="0"/>
          </a:p>
          <a:p>
            <a:r>
              <a:rPr lang="ru-RU" sz="1400" dirty="0" smtClean="0"/>
              <a:t>под </a:t>
            </a:r>
            <a:r>
              <a:rPr lang="ru-RU" sz="1400" dirty="0"/>
              <a:t>псевдонимом Глебов-Котельников.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60303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ертвая петля» Нестерова»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5940425" cy="3382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Русский летчик - Петр Николаевич Нестеров | Искусство, Рисунок, Военный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44824"/>
            <a:ext cx="3305175" cy="4406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43608" y="4370620"/>
            <a:ext cx="3938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Экипировка первых русских летчиков (рисунок)</a:t>
            </a:r>
          </a:p>
        </p:txBody>
      </p:sp>
    </p:spTree>
    <p:extLst>
      <p:ext uri="{BB962C8B-B14F-4D97-AF65-F5344CB8AC3E}">
        <p14:creationId xmlns:p14="http://schemas.microsoft.com/office/powerpoint/2010/main" xmlns="" val="3747223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peterburg.center/sites/default/files/6.parashyut-rk-1.-shema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4392488" cy="5112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peterburg.center/sites/default/files/5.rk-1.-grafika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36712"/>
            <a:ext cx="3672408" cy="4536503"/>
          </a:xfrm>
          <a:prstGeom prst="rect">
            <a:avLst/>
          </a:prstGeom>
          <a:noFill/>
          <a:ln>
            <a:noFill/>
          </a:ln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97795"/>
            <a:ext cx="22794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97795"/>
            <a:ext cx="22794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1421904" y="5989612"/>
            <a:ext cx="24117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парашют РК-1 (</a:t>
            </a:r>
            <a:r>
              <a:rPr lang="ru-RU" sz="1200" dirty="0" smtClean="0">
                <a:latin typeface="Century Gothic" pitchFamily="34" charset="0"/>
                <a:ea typeface="Calibri" pitchFamily="34" charset="0"/>
                <a:cs typeface="Times New Roman" pitchFamily="18" charset="0"/>
              </a:rPr>
              <a:t>схема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970290" y="5626776"/>
            <a:ext cx="21602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парашют РК-1 (модель)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44951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544</TotalTime>
  <Words>261</Words>
  <Application>Microsoft Office PowerPoint</Application>
  <PresentationFormat>Экран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Аптека</vt:lpstr>
      <vt:lpstr>Глеб Евгеньевич котельников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Глеб Евгеньевич котельников</dc:title>
  <dc:creator>Библиотека</dc:creator>
  <cp:lastModifiedBy>Дом</cp:lastModifiedBy>
  <cp:revision>31</cp:revision>
  <dcterms:created xsi:type="dcterms:W3CDTF">2022-01-17T09:14:46Z</dcterms:created>
  <dcterms:modified xsi:type="dcterms:W3CDTF">2022-02-23T12:47:52Z</dcterms:modified>
</cp:coreProperties>
</file>