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3" r:id="rId16"/>
    <p:sldId id="274" r:id="rId17"/>
    <p:sldId id="275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2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4C10E-B175-4EBA-927C-F917752DB09F}" type="datetimeFigureOut">
              <a:rPr lang="ru-RU" smtClean="0"/>
              <a:t>13.04.2015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60F5E-3FE4-4819-892C-F90EA98B83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4C10E-B175-4EBA-927C-F917752DB09F}" type="datetimeFigureOut">
              <a:rPr lang="ru-RU" smtClean="0"/>
              <a:t>13.04.2015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60F5E-3FE4-4819-892C-F90EA98B83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4C10E-B175-4EBA-927C-F917752DB09F}" type="datetimeFigureOut">
              <a:rPr lang="ru-RU" smtClean="0"/>
              <a:t>13.04.2015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60F5E-3FE4-4819-892C-F90EA98B83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4C10E-B175-4EBA-927C-F917752DB09F}" type="datetimeFigureOut">
              <a:rPr lang="ru-RU" smtClean="0"/>
              <a:t>13.04.2015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60F5E-3FE4-4819-892C-F90EA98B83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4C10E-B175-4EBA-927C-F917752DB09F}" type="datetimeFigureOut">
              <a:rPr lang="ru-RU" smtClean="0"/>
              <a:t>13.04.2015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60F5E-3FE4-4819-892C-F90EA98B83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4C10E-B175-4EBA-927C-F917752DB09F}" type="datetimeFigureOut">
              <a:rPr lang="ru-RU" smtClean="0"/>
              <a:t>13.04.2015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60F5E-3FE4-4819-892C-F90EA98B83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4C10E-B175-4EBA-927C-F917752DB09F}" type="datetimeFigureOut">
              <a:rPr lang="ru-RU" smtClean="0"/>
              <a:t>13.04.2015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60F5E-3FE4-4819-892C-F90EA98B83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4C10E-B175-4EBA-927C-F917752DB09F}" type="datetimeFigureOut">
              <a:rPr lang="ru-RU" smtClean="0"/>
              <a:t>13.04.2015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60F5E-3FE4-4819-892C-F90EA98B83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4C10E-B175-4EBA-927C-F917752DB09F}" type="datetimeFigureOut">
              <a:rPr lang="ru-RU" smtClean="0"/>
              <a:t>13.04.2015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60F5E-3FE4-4819-892C-F90EA98B83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4C10E-B175-4EBA-927C-F917752DB09F}" type="datetimeFigureOut">
              <a:rPr lang="ru-RU" smtClean="0"/>
              <a:t>13.04.2015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60F5E-3FE4-4819-892C-F90EA98B83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4C10E-B175-4EBA-927C-F917752DB09F}" type="datetimeFigureOut">
              <a:rPr lang="ru-RU" smtClean="0"/>
              <a:t>13.04.2015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60F5E-3FE4-4819-892C-F90EA98B83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4C10E-B175-4EBA-927C-F917752DB09F}" type="datetimeFigureOut">
              <a:rPr lang="ru-RU" smtClean="0"/>
              <a:t>13.04.2015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60F5E-3FE4-4819-892C-F90EA98B833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История </a:t>
            </a:r>
            <a:br>
              <a:rPr lang="ru-RU" sz="7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костюма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4509120"/>
            <a:ext cx="6400800" cy="1872208"/>
          </a:xfrm>
        </p:spPr>
        <p:txBody>
          <a:bodyPr>
            <a:normAutofit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Головских Е.Г.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МАОУ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СОШ № 24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t="4353" r="30552"/>
          <a:stretch>
            <a:fillRect/>
          </a:stretch>
        </p:blipFill>
        <p:spPr bwMode="auto">
          <a:xfrm>
            <a:off x="323528" y="332656"/>
            <a:ext cx="2520280" cy="4746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 r="10656" b="5301"/>
          <a:stretch>
            <a:fillRect/>
          </a:stretch>
        </p:blipFill>
        <p:spPr bwMode="auto">
          <a:xfrm>
            <a:off x="6948264" y="260648"/>
            <a:ext cx="1872208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Autofit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Макия́ж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(фр.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maquillage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— нанесение на кожу лица различных видов декоративной косметики с целью украшения, а также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камуфлирования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существующих изъянов.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Абориген Австралии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Японка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 l="6631" t="7560"/>
          <a:stretch>
            <a:fillRect/>
          </a:stretch>
        </p:blipFill>
        <p:spPr bwMode="auto">
          <a:xfrm>
            <a:off x="5220072" y="2132856"/>
            <a:ext cx="3041526" cy="4402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276872"/>
            <a:ext cx="3607693" cy="4233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Очки́ —   оптический прибор, предназначенный для улучшения человеческого зрения при оптических несовершенствах глаза, либо для защиты глаз от различных вредных воздействий.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700808"/>
            <a:ext cx="4040188" cy="1029791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Солнцезащитные очки эскимосов из моржовой кости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499992" y="1772816"/>
            <a:ext cx="4041775" cy="63976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Пенсне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924944"/>
            <a:ext cx="426461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852936"/>
            <a:ext cx="395117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Трость — это ортопедический инструмент для создания дополнительной опоры при ходьбе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988840"/>
            <a:ext cx="3540284" cy="458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060847"/>
            <a:ext cx="4176464" cy="2784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Маникюр (от лат.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manus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— рука 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cura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— уход) — косметическая процедура по обработке ногтей на пальцах рук и самих пальцев, а то и всей кисти рук.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276872"/>
            <a:ext cx="657225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498178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Веер (из нем.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Fächer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 — небольшое, как правило, складное опахало для создания потока воздуха, овевающего лицо, шею и плечи.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44824"/>
            <a:ext cx="3550055" cy="46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1916832"/>
            <a:ext cx="4608512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Су́мка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— мягкая ёмкость (матерчатая или кожаная) для переноски предметов в руках или на плече (реже — на поясе). Сумка может быть полностью мягкой, но может также иметь твёрдое дно.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484784"/>
            <a:ext cx="4040188" cy="1512168"/>
          </a:xfrm>
        </p:spPr>
        <p:txBody>
          <a:bodyPr>
            <a:normAutofit fontScale="92500" lnSpcReduction="20000"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Саквояж (фр.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sac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voyage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— буквально дорожная сумка) — багажная принадлежность, как правило, кожаная. Сумка среднего или чуть больше среднего размера с небольшой ручкой.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772816"/>
            <a:ext cx="4041775" cy="1152128"/>
          </a:xfrm>
        </p:spPr>
        <p:txBody>
          <a:bodyPr>
            <a:noAutofit/>
          </a:bodyPr>
          <a:lstStyle/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Клатч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или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клач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(англ.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clutch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— схватить) — маленькая элегантная сумочка-конверт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7" y="2996952"/>
            <a:ext cx="3885551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068960"/>
            <a:ext cx="4211960" cy="2810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Украше́ние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— явление (действие) или предмет, воспринимаемые человеком или социумом в качестве гармоничного дополнения к чему-либо или кому-либо с эстетической целью.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Ожерелье из когтей медведя гризли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1101799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Перстень — кольцо с каким-либо установленным драгоценным камнем или минералом.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276872"/>
            <a:ext cx="3676253" cy="4161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708920"/>
            <a:ext cx="381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Татуировка — (тату,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татуаж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— процесс нанесения перманентного (стойкого) рисунка на тело, методом местного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травмирования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кожного покрова с внесением в подкожную клетчатку красящего пигмента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844824"/>
            <a:ext cx="4040188" cy="639762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Тату аборигена Новой Зеландии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0" y="1556792"/>
            <a:ext cx="4041775" cy="64807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Современная 3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тату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492895"/>
            <a:ext cx="3096344" cy="407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 t="15036" r="5901" b="17870"/>
          <a:stretch>
            <a:fillRect/>
          </a:stretch>
        </p:blipFill>
        <p:spPr bwMode="auto">
          <a:xfrm>
            <a:off x="4499992" y="2564904"/>
            <a:ext cx="4176464" cy="3970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4176464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Практическая работа.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Выполнить зарисовки элементов костюма.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5"/>
            <a:ext cx="8136904" cy="23762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err="1" smtClean="0"/>
              <a:t>Костю́м</a:t>
            </a:r>
            <a:r>
              <a:rPr lang="ru-RU" dirty="0" smtClean="0"/>
              <a:t> (от лат. </a:t>
            </a:r>
            <a:r>
              <a:rPr lang="ru-RU" dirty="0" err="1" smtClean="0"/>
              <a:t>costume</a:t>
            </a:r>
            <a:r>
              <a:rPr lang="ru-RU" dirty="0" smtClean="0"/>
              <a:t>) —наряд, создающий законченный  образ в общем или отличительный стиль в одежде, отражающий социальную, национальную, региональную принадлежность человека.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852936"/>
            <a:ext cx="3665984" cy="2437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2852935"/>
            <a:ext cx="2808312" cy="3073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82554"/>
          </a:xfrm>
        </p:spPr>
        <p:txBody>
          <a:bodyPr>
            <a:normAutofit/>
          </a:bodyPr>
          <a:lstStyle/>
          <a:p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Элементы  костюма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Оде́жда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— совокупность изделий (чаще тканые или вязаные из различных природных или искусственных материалов), надеваемых человеком с целью обезопасить своё тело от негативного влияния окружающей среды, например от погодных условий (холод, дождь, солнце), насекомых, токсических веществ, оружия и других угрожающих факторов для собственного здоровья.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2420888"/>
            <a:ext cx="4040188" cy="432048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Арабский костюм 19 века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2420888"/>
            <a:ext cx="4041775" cy="63976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Мужской европейский  костюм 17 века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22767" t="18500" r="18410" b="7161"/>
          <a:stretch>
            <a:fillRect/>
          </a:stretch>
        </p:blipFill>
        <p:spPr bwMode="auto">
          <a:xfrm>
            <a:off x="827584" y="3068960"/>
            <a:ext cx="3168352" cy="3461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3140968"/>
            <a:ext cx="2376264" cy="343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Обувь — элемент одежды. Надевается на ноги. Применяется в первую очередь для тепловой и механической защиты ног.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Гэта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Пулены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— туфли (иногда с длинными заостренными носками</a:t>
            </a:r>
            <a:r>
              <a:rPr lang="ru-RU" dirty="0" smtClean="0"/>
              <a:t>).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8052" r="13093"/>
          <a:stretch>
            <a:fillRect/>
          </a:stretch>
        </p:blipFill>
        <p:spPr bwMode="auto">
          <a:xfrm>
            <a:off x="323528" y="2348880"/>
            <a:ext cx="3600400" cy="3161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8492"/>
          <a:stretch>
            <a:fillRect/>
          </a:stretch>
        </p:blipFill>
        <p:spPr bwMode="auto">
          <a:xfrm>
            <a:off x="4211960" y="2276872"/>
            <a:ext cx="4464496" cy="326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Пояс — полоса ткани или другого материала, шнур или веревка, которая завязывается, как правило, по талии человека.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844824"/>
            <a:ext cx="4040188" cy="63976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Японская невеста в кимоно и оби, завязанном в бант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мусаби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8" y="1844825"/>
            <a:ext cx="4041775" cy="432048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Индийский солдат из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Ассама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564904"/>
            <a:ext cx="2935213" cy="3913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348880"/>
            <a:ext cx="2721091" cy="408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Убор головной — термин, включающий как способы собственно прически, так и способы убранства и покрытия головы.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844824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Сомбреро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772816"/>
            <a:ext cx="4041775" cy="639762"/>
          </a:xfrm>
        </p:spPr>
        <p:txBody>
          <a:bodyPr>
            <a:normAutofit/>
          </a:bodyPr>
          <a:lstStyle/>
          <a:p>
            <a:pPr algn="ctr"/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Кустышки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14000" r="9001"/>
          <a:stretch>
            <a:fillRect/>
          </a:stretch>
        </p:blipFill>
        <p:spPr bwMode="auto">
          <a:xfrm>
            <a:off x="395536" y="2564903"/>
            <a:ext cx="396044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 r="2453" b="16161"/>
          <a:stretch>
            <a:fillRect/>
          </a:stretch>
        </p:blipFill>
        <p:spPr bwMode="auto">
          <a:xfrm>
            <a:off x="5076056" y="2564903"/>
            <a:ext cx="3096344" cy="3863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Принадлежность человека к определенном слою общества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2815"/>
            <a:ext cx="4040188" cy="648073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Военная форма швейцарских гвардейцев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772816"/>
            <a:ext cx="4041775" cy="648071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Женская дворянское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платье 18 века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14175" t="20096"/>
          <a:stretch>
            <a:fillRect/>
          </a:stretch>
        </p:blipFill>
        <p:spPr bwMode="auto">
          <a:xfrm>
            <a:off x="683568" y="2564904"/>
            <a:ext cx="2952328" cy="3951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2492896"/>
            <a:ext cx="2590800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Причёска — волосы на голове человека, подстриженные и уложенные определённым образом, возможно, с использованием ножниц, расчёски, бритвы, фена, геля и т. п.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916832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Ирокез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499992" y="1916832"/>
            <a:ext cx="4257799" cy="855786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dirty="0" smtClean="0"/>
              <a:t>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Женская прическа </a:t>
            </a:r>
          </a:p>
          <a:p>
            <a:pPr algn="ctr"/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18 века</a:t>
            </a:r>
            <a:endParaRPr lang="ru-RU" sz="33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924944"/>
            <a:ext cx="3350867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 l="-1914" b="12511"/>
          <a:stretch>
            <a:fillRect/>
          </a:stretch>
        </p:blipFill>
        <p:spPr bwMode="auto">
          <a:xfrm>
            <a:off x="4716016" y="2996952"/>
            <a:ext cx="3834383" cy="3333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541</Words>
  <Application>Microsoft Office PowerPoint</Application>
  <PresentationFormat>Экран (4:3)</PresentationFormat>
  <Paragraphs>44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История  костюма</vt:lpstr>
      <vt:lpstr>Презентация PowerPoint</vt:lpstr>
      <vt:lpstr>Элементы  костюма</vt:lpstr>
      <vt:lpstr>Оде́жда — совокупность изделий (чаще тканые или вязаные из различных природных или искусственных материалов), надеваемых человеком с целью обезопасить своё тело от негативного влияния окружающей среды, например от погодных условий (холод, дождь, солнце), насекомых, токсических веществ, оружия и других угрожающих факторов для собственного здоровья. </vt:lpstr>
      <vt:lpstr>Обувь — элемент одежды. Надевается на ноги. Применяется в первую очередь для тепловой и механической защиты ног.</vt:lpstr>
      <vt:lpstr>Пояс — полоса ткани или другого материала, шнур или веревка, которая завязывается, как правило, по талии человека.</vt:lpstr>
      <vt:lpstr>Убор головной — термин, включающий как способы собственно прически, так и способы убранства и покрытия головы.</vt:lpstr>
      <vt:lpstr>Принадлежность человека к определенном слою общества</vt:lpstr>
      <vt:lpstr>Причёска — волосы на голове человека, подстриженные и уложенные определённым образом, возможно, с использованием ножниц, расчёски, бритвы, фена, геля и т. п.</vt:lpstr>
      <vt:lpstr>Макия́ж (фр. maquillage) — нанесение на кожу лица различных видов декоративной косметики с целью украшения, а также камуфлирования существующих изъянов.</vt:lpstr>
      <vt:lpstr>Очки́ —   оптический прибор, предназначенный для улучшения человеческого зрения при оптических несовершенствах глаза, либо для защиты глаз от различных вредных воздействий.</vt:lpstr>
      <vt:lpstr>Трость — это ортопедический инструмент для создания дополнительной опоры при ходьбе</vt:lpstr>
      <vt:lpstr>Маникюр (от лат. manus — рука и cura — уход) — косметическая процедура по обработке ногтей на пальцах рук и самих пальцев, а то и всей кисти рук. </vt:lpstr>
      <vt:lpstr>Веер (из нем. Fächer) — небольшое, как правило, складное опахало для создания потока воздуха, овевающего лицо, шею и плечи.</vt:lpstr>
      <vt:lpstr>Су́мка — мягкая ёмкость (матерчатая или кожаная) для переноски предметов в руках или на плече (реже — на поясе). Сумка может быть полностью мягкой, но может также иметь твёрдое дно.</vt:lpstr>
      <vt:lpstr>Украше́ние — явление (действие) или предмет, воспринимаемые человеком или социумом в качестве гармоничного дополнения к чему-либо или кому-либо с эстетической целью.</vt:lpstr>
      <vt:lpstr>Татуировка — (тату, татуаж) — процесс нанесения перманентного (стойкого) рисунка на тело, методом местного травмирования кожного покрова с внесением в подкожную клетчатку красящего пигмента</vt:lpstr>
      <vt:lpstr> Практическая работа.   Выполнить зарисовки элементов костюма.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 костюма</dc:title>
  <dc:creator>123</dc:creator>
  <cp:lastModifiedBy>ПК</cp:lastModifiedBy>
  <cp:revision>2</cp:revision>
  <dcterms:created xsi:type="dcterms:W3CDTF">2013-01-14T14:42:45Z</dcterms:created>
  <dcterms:modified xsi:type="dcterms:W3CDTF">2015-04-13T11:56:30Z</dcterms:modified>
</cp:coreProperties>
</file>