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C6D31379-EADD-4552-8DC2-915AC5BAD307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EBB488F-128D-4B6A-8E57-80DE2954CC91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D31379-EADD-4552-8DC2-915AC5BAD307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BB488F-128D-4B6A-8E57-80DE2954CC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D31379-EADD-4552-8DC2-915AC5BAD307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BB488F-128D-4B6A-8E57-80DE2954CC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D31379-EADD-4552-8DC2-915AC5BAD307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BB488F-128D-4B6A-8E57-80DE2954CC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C6D31379-EADD-4552-8DC2-915AC5BAD307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EBB488F-128D-4B6A-8E57-80DE2954CC9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D31379-EADD-4552-8DC2-915AC5BAD307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2EBB488F-128D-4B6A-8E57-80DE2954CC9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D31379-EADD-4552-8DC2-915AC5BAD307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2EBB488F-128D-4B6A-8E57-80DE2954CC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D31379-EADD-4552-8DC2-915AC5BAD307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BB488F-128D-4B6A-8E57-80DE2954CC91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D31379-EADD-4552-8DC2-915AC5BAD307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BB488F-128D-4B6A-8E57-80DE2954CC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C6D31379-EADD-4552-8DC2-915AC5BAD307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EBB488F-128D-4B6A-8E57-80DE2954CC9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C6D31379-EADD-4552-8DC2-915AC5BAD307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EBB488F-128D-4B6A-8E57-80DE2954CC9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C6D31379-EADD-4552-8DC2-915AC5BAD307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2EBB488F-128D-4B6A-8E57-80DE2954CC91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ПОМОЩНИКИ ФРОНТА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Урок по книге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0882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38789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>Карта Свердловской области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Picture background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5536" y="332656"/>
            <a:ext cx="4608512" cy="619268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Picture background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0768" y="764704"/>
            <a:ext cx="5472608" cy="59046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87725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icture background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548680"/>
            <a:ext cx="7416824" cy="57606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77532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icture background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764704"/>
            <a:ext cx="6984776" cy="5184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Picture background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1" y="764704"/>
            <a:ext cx="7272808" cy="525658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Picture background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90" t="1345" r="-9163" b="-1345"/>
          <a:stretch/>
        </p:blipFill>
        <p:spPr bwMode="auto">
          <a:xfrm>
            <a:off x="1691680" y="866177"/>
            <a:ext cx="6669179" cy="511256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569304" cy="38789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>Заготовка леса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5096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641312" cy="762000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Вывоз леса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Picture background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420888"/>
            <a:ext cx="5760640" cy="403244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Picture backgroun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6336704" cy="46085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1626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31588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>Съедобные растения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Picture background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3744416" cy="316835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Объект 5" descr="Picture background"/>
          <p:cNvPicPr>
            <a:picLocks noGrp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170234"/>
            <a:ext cx="4608512" cy="3240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Picture background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717032"/>
            <a:ext cx="3934939" cy="295232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5292080" y="6093296"/>
            <a:ext cx="16161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2">
                    <a:lumMod val="90000"/>
                  </a:schemeClr>
                </a:solidFill>
              </a:rPr>
              <a:t>дикий чеснок</a:t>
            </a:r>
            <a:endParaRPr lang="ru-RU" dirty="0">
              <a:solidFill>
                <a:schemeClr val="tx2">
                  <a:lumMod val="9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411009" y="4416476"/>
            <a:ext cx="12698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2">
                    <a:lumMod val="90000"/>
                  </a:schemeClr>
                </a:solidFill>
              </a:rPr>
              <a:t>дикий лук</a:t>
            </a:r>
            <a:endParaRPr lang="ru-RU" dirty="0">
              <a:solidFill>
                <a:schemeClr val="tx2">
                  <a:lumMod val="9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11960" y="260648"/>
            <a:ext cx="16754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2">
                    <a:lumMod val="90000"/>
                  </a:schemeClr>
                </a:solidFill>
              </a:rPr>
              <a:t>дикий щавель</a:t>
            </a:r>
            <a:endParaRPr lang="ru-RU" dirty="0">
              <a:solidFill>
                <a:schemeClr val="tx2">
                  <a:lumMod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509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188640"/>
            <a:ext cx="3569304" cy="43204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>Газеты военных лет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https://avatars.mds.yandex.net/i?id=be9b7ba2ac0028556bf8623b2200c520cff3eabb021a5aa7-12788981-images-thumbs&amp;n=13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8640"/>
            <a:ext cx="4572000" cy="2705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Picture background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9" t="2818" r="15093" b="2818"/>
          <a:stretch/>
        </p:blipFill>
        <p:spPr bwMode="auto">
          <a:xfrm>
            <a:off x="5436096" y="751114"/>
            <a:ext cx="2448272" cy="3469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Picture background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677074"/>
            <a:ext cx="2785110" cy="2006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Picture background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864" y="4056412"/>
            <a:ext cx="3237230" cy="258826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Листайте вправо, чтобы увидеть больше изображений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068961"/>
            <a:ext cx="2664296" cy="35657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Picture background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293096"/>
            <a:ext cx="2623820" cy="21037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0131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211</TotalTime>
  <Words>23</Words>
  <Application>Microsoft Office PowerPoint</Application>
  <PresentationFormat>Экран (4:3)</PresentationFormat>
  <Paragraphs>10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Литейная</vt:lpstr>
      <vt:lpstr>ПОМОЩНИКИ ФРОНТА</vt:lpstr>
      <vt:lpstr>Карта Свердловской области</vt:lpstr>
      <vt:lpstr>Презентация PowerPoint</vt:lpstr>
      <vt:lpstr>Заготовка леса </vt:lpstr>
      <vt:lpstr>Вывоз леса</vt:lpstr>
      <vt:lpstr>Съедобные растения</vt:lpstr>
      <vt:lpstr>Газеты военных лет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ПОМОЩНИКИ ФРОНТА</dc:title>
  <dc:creator>Библиотека</dc:creator>
  <cp:lastModifiedBy>Библиотека</cp:lastModifiedBy>
  <cp:revision>10</cp:revision>
  <dcterms:created xsi:type="dcterms:W3CDTF">2025-03-14T06:44:12Z</dcterms:created>
  <dcterms:modified xsi:type="dcterms:W3CDTF">2025-04-09T03:42:19Z</dcterms:modified>
</cp:coreProperties>
</file>