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Людмила\Desktop\2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990" y="0"/>
            <a:ext cx="91589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юдмила\Desktop\Дошкольники 2017-2018 учебный год\Готовимся к школе\3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500561" cy="6858000"/>
          </a:xfrm>
          <a:prstGeom prst="rect">
            <a:avLst/>
          </a:prstGeom>
          <a:noFill/>
        </p:spPr>
      </p:pic>
      <p:pic>
        <p:nvPicPr>
          <p:cNvPr id="1027" name="Picture 3" descr="C:\Users\Людмила\Desktop\Дошкольники 2017-2018 учебный год\Готовимся к школе\34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64346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юдмила\Desktop\2 - копия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0"/>
            <a:ext cx="5572164" cy="242886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Мы подпрыгнем столько раз, </a:t>
            </a:r>
            <a:br>
              <a:rPr lang="ru-RU" dirty="0" smtClean="0"/>
            </a:br>
            <a:r>
              <a:rPr lang="ru-RU" dirty="0" smtClean="0"/>
              <a:t>Сколько зайчиков у нас.</a:t>
            </a:r>
            <a:endParaRPr lang="ru-RU" dirty="0"/>
          </a:p>
        </p:txBody>
      </p:sp>
      <p:pic>
        <p:nvPicPr>
          <p:cNvPr id="3" name="Рисунок 2" descr="http://lass.veryphoto.ru/img-q5y5x5n4g4041416k474u4s5i534a4m4u404q4c4l4t414m436/zajchik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1928794" cy="271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lass.veryphoto.ru/img-q5y5x5n4g4041416k474u4s5i534a4m4u404q4c4l4t414m436/zajchik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5206" y="3714752"/>
            <a:ext cx="1928794" cy="271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lass.veryphoto.ru/img-q5y5x5n4g4041416k474u4s5i534a4m4u404q4c4l4t414m436/zajchik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7628"/>
            <a:ext cx="1928794" cy="271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lass.veryphoto.ru/img-q5y5x5n4g4041416k474u4s5i534a4m4u404q4c4l4t414m436/zajchik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3857628"/>
            <a:ext cx="1928794" cy="271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lass.veryphoto.ru/img-q5y5x5n4g4041416k474u4s5i534a4m4u404q4c4l4t414m436/zajchik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3857628"/>
            <a:ext cx="1928794" cy="271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lass.veryphoto.ru/img-q5y5x5n4g4041416k474u4s5i534a4m4u404q4c4l4t414m436/zajchik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3929066"/>
            <a:ext cx="1928794" cy="271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lass.veryphoto.ru/img-q5y5x5n4g4041416k474u4s5i534a4m4u404q4c4l4t414m436/zajchik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0"/>
            <a:ext cx="1928794" cy="271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bipbap.ru/wp-content/uploads/2017/06/hello_html_431da96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2419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bipbap.ru/wp-content/uploads/2017/06/hello_html_431da96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285860"/>
            <a:ext cx="302419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bipbap.ru/wp-content/uploads/2017/06/hello_html_431da96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9810" y="2071654"/>
            <a:ext cx="302419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14546" y="0"/>
            <a:ext cx="6929454" cy="14176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Наклонимся столько раз, </a:t>
            </a:r>
            <a:br>
              <a:rPr lang="ru-RU" dirty="0" smtClean="0"/>
            </a:br>
            <a:r>
              <a:rPr lang="ru-RU" dirty="0" smtClean="0"/>
              <a:t>сколько белочек у нас!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previews.123rf.com/images/alexbannykh/alexbannykh0606/alexbannykh060600148/429819-Cheerful-hedgehog-Stock-Photo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588"/>
            <a:ext cx="3684593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previews.123rf.com/images/alexbannykh/alexbannykh0606/alexbannykh060600148/429819-Cheerful-hedgehog-Stock-Photo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571588"/>
            <a:ext cx="3684593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 присядем столько раз, </a:t>
            </a:r>
            <a:br>
              <a:rPr lang="ru-RU" dirty="0" smtClean="0"/>
            </a:br>
            <a:r>
              <a:rPr lang="ru-RU" dirty="0" smtClean="0"/>
              <a:t>Сколько ёжиков у нас!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юдмила\Desktop\1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Людмила\Desktop\1 - копия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14</Words>
  <PresentationFormat>Экран (4:3)</PresentationFormat>
  <Paragraphs>3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Мы подпрыгнем столько раз,  Сколько зайчиков у нас.</vt:lpstr>
      <vt:lpstr>Наклонимся столько раз,  сколько белочек у нас!</vt:lpstr>
      <vt:lpstr>И присядем столько раз,  Сколько ёжиков у нас!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Людмила</dc:creator>
  <cp:lastModifiedBy>Людмила</cp:lastModifiedBy>
  <cp:revision>4</cp:revision>
  <dcterms:created xsi:type="dcterms:W3CDTF">2017-12-17T14:46:52Z</dcterms:created>
  <dcterms:modified xsi:type="dcterms:W3CDTF">2017-12-17T16:03:36Z</dcterms:modified>
</cp:coreProperties>
</file>